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3" r:id="rId4"/>
    <p:sldId id="274" r:id="rId5"/>
    <p:sldId id="272" r:id="rId6"/>
    <p:sldId id="271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62" r:id="rId16"/>
    <p:sldId id="261" r:id="rId17"/>
    <p:sldId id="260" r:id="rId18"/>
    <p:sldId id="259" r:id="rId19"/>
    <p:sldId id="258" r:id="rId20"/>
    <p:sldId id="25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3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28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Орловы\Desktop\Скриншот 14-03-2023 1929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548681"/>
            <a:ext cx="9144000" cy="534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934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Орловы\Desktop\Скриншот 14-03-2023 1930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255" y="476672"/>
            <a:ext cx="9173255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269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Орловы\Desktop\Скриншот 14-03-2023 1935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48214"/>
            <a:ext cx="9110178" cy="52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384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Орловы\Desktop\Скриншот 14-03-2023 1940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5867"/>
            <a:ext cx="9271000" cy="562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012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Орловы\Desktop\Скриншот 14-03-2023 1942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22" y="692696"/>
            <a:ext cx="9110178" cy="522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094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Орловы\Desktop\Скриншот 14-03-2023 1943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39848" cy="516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465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Орловы\Desktop\Скриншот 14-03-2023 1945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518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11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Орловы\Desktop\Скриншот 14-03-2023 1948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7"/>
            <a:ext cx="9111075" cy="544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205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Орловы\Desktop\Скриншот 14-03-2023 19495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37072"/>
            <a:ext cx="9144000" cy="528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135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Орловы\Desktop\Скриншот 14-03-2023 1950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3999" cy="522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06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Орловы\Desktop\Скриншот 14-03-2023 18585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196"/>
          <a:stretch/>
        </p:blipFill>
        <p:spPr bwMode="auto">
          <a:xfrm>
            <a:off x="0" y="332656"/>
            <a:ext cx="914400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288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Орловы\Desktop\Скриншот 14-03-2023 19525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930"/>
          <a:stretch/>
        </p:blipFill>
        <p:spPr bwMode="auto">
          <a:xfrm>
            <a:off x="0" y="809980"/>
            <a:ext cx="9144000" cy="525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14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Орловы\Desktop\Скриншот 14-03-2023 1903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40" y="548680"/>
            <a:ext cx="910689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928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Орловы\Desktop\Скриншот 14-03-2023 1859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60" y="260648"/>
            <a:ext cx="9144000" cy="581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603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Орловы\Desktop\Скриншот 14-03-2023 1905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7" y="620688"/>
            <a:ext cx="9144000" cy="531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966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Орловы\Desktop\Скриншот 14-03-2023 1909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237044" cy="52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458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Орловы\Desktop\Скриншот 14-03-2023 1911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0689"/>
            <a:ext cx="9144000" cy="522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842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Орловы\Desktop\Скриншот 14-03-2023 1916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11136"/>
            <a:ext cx="9144000" cy="530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452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Орловы\Desktop\Скриншот 14-03-2023 1919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8590"/>
            <a:ext cx="9134434" cy="541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961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77</TotalTime>
  <Words>1</Words>
  <Application>Microsoft Office PowerPoint</Application>
  <PresentationFormat>Экран (4:3)</PresentationFormat>
  <Paragraphs>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Остин</vt:lpstr>
      <vt:lpstr>4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</dc:title>
  <dc:creator>Орловы</dc:creator>
  <cp:lastModifiedBy>Lenovo</cp:lastModifiedBy>
  <cp:revision>8</cp:revision>
  <dcterms:created xsi:type="dcterms:W3CDTF">2023-03-14T16:56:05Z</dcterms:created>
  <dcterms:modified xsi:type="dcterms:W3CDTF">2023-03-29T13:13:35Z</dcterms:modified>
</cp:coreProperties>
</file>