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2" r:id="rId3"/>
    <p:sldId id="261" r:id="rId4"/>
    <p:sldId id="260" r:id="rId5"/>
    <p:sldId id="259" r:id="rId6"/>
    <p:sldId id="258" r:id="rId7"/>
    <p:sldId id="257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Инструменты реализации программы подготовки наставников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3096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Орловы\Desktop\Скриншот 18-03-2023 131536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30" b="4097"/>
          <a:stretch/>
        </p:blipFill>
        <p:spPr bwMode="auto">
          <a:xfrm>
            <a:off x="0" y="620688"/>
            <a:ext cx="9180781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1036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Орловы\Desktop\Скриншот 18-03-2023 131939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86"/>
          <a:stretch/>
        </p:blipFill>
        <p:spPr bwMode="auto">
          <a:xfrm>
            <a:off x="0" y="660190"/>
            <a:ext cx="9144000" cy="516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56138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Орловы\Desktop\Скриншот 18-03-2023 13212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86"/>
          <a:stretch/>
        </p:blipFill>
        <p:spPr bwMode="auto">
          <a:xfrm>
            <a:off x="0" y="548681"/>
            <a:ext cx="9083720" cy="5055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177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Орловы\Desktop\Скриншот 18-03-2023 13223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1445"/>
            <a:ext cx="9144000" cy="5205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4039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Орловы\Desktop\Скриншот 18-03-2023 132616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55"/>
          <a:stretch/>
        </p:blipFill>
        <p:spPr bwMode="auto">
          <a:xfrm>
            <a:off x="1" y="825685"/>
            <a:ext cx="9144000" cy="5123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4025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Орловы\Desktop\Скриншот 18-03-2023 13284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73" b="2585"/>
          <a:stretch/>
        </p:blipFill>
        <p:spPr bwMode="auto">
          <a:xfrm>
            <a:off x="0" y="873141"/>
            <a:ext cx="9250400" cy="5220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62253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0</TotalTime>
  <Words>5</Words>
  <Application>Microsoft Office PowerPoint</Application>
  <PresentationFormat>Экран (4:3)</PresentationFormat>
  <Paragraphs>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Апекс</vt:lpstr>
      <vt:lpstr>Инструменты реализации программы подготовки наставников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Инструменты реализации программы подготовки наставников</dc:title>
  <dc:creator>Орловы</dc:creator>
  <cp:lastModifiedBy>Орловы</cp:lastModifiedBy>
  <cp:revision>1</cp:revision>
  <dcterms:created xsi:type="dcterms:W3CDTF">2023-03-18T10:45:35Z</dcterms:created>
  <dcterms:modified xsi:type="dcterms:W3CDTF">2023-03-18T10:53:17Z</dcterms:modified>
</cp:coreProperties>
</file>