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7" r:id="rId2"/>
    <p:sldId id="256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7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BABDB"/>
    <a:srgbClr val="FDAE95"/>
    <a:srgbClr val="42D283"/>
    <a:srgbClr val="FFFF00"/>
    <a:srgbClr val="CC33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2" y="-6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6535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44400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54217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30070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35256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0321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63102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09392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6894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47689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54605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F9594-C2A2-49D0-8FA3-F487EFFC219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56244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8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1026" name="Picture 2" descr="F:\занятие день открытых дверей 17-18г\фото для занятия\1_3356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857620" y="2857496"/>
            <a:ext cx="4738720" cy="3554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4214818"/>
            <a:ext cx="1105380" cy="2313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одзаголовок 2"/>
          <p:cNvSpPr txBox="1">
            <a:spLocks/>
          </p:cNvSpPr>
          <p:nvPr/>
        </p:nvSpPr>
        <p:spPr>
          <a:xfrm>
            <a:off x="785786" y="357166"/>
            <a:ext cx="7715304" cy="7143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Улицы нашего города</a:t>
            </a:r>
            <a:r>
              <a:rPr kumimoji="0" lang="ru-RU" sz="3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 </a:t>
            </a: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Коряжмы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1028" name="Picture 4" descr="F:\занятие день открытых дверей 17-18г\фото для занятия\news_file_78961_58b81fcb255e3.jpg"/>
          <p:cNvPicPr>
            <a:picLocks noChangeAspect="1" noChangeArrowheads="1"/>
          </p:cNvPicPr>
          <p:nvPr/>
        </p:nvPicPr>
        <p:blipFill>
          <a:blip r:embed="rId6"/>
          <a:srcRect l="11967"/>
          <a:stretch>
            <a:fillRect/>
          </a:stretch>
        </p:blipFill>
        <p:spPr bwMode="auto">
          <a:xfrm>
            <a:off x="642910" y="785794"/>
            <a:ext cx="4474516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51984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1714480" y="857232"/>
            <a:ext cx="6215106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Игра – викторина 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sp>
        <p:nvSpPr>
          <p:cNvPr id="15" name="Подзаголовок 2"/>
          <p:cNvSpPr txBox="1">
            <a:spLocks/>
          </p:cNvSpPr>
          <p:nvPr/>
        </p:nvSpPr>
        <p:spPr>
          <a:xfrm>
            <a:off x="1285852" y="1928802"/>
            <a:ext cx="7000924" cy="30718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itchFamily="66" charset="0"/>
              </a:rPr>
              <a:t>Знатоки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Дорожного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itchFamily="66" charset="0"/>
              </a:rPr>
              <a:t>Движения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ic Sans MS" pitchFamily="66" charset="0"/>
            </a:endParaRPr>
          </a:p>
        </p:txBody>
      </p:sp>
      <p:pic>
        <p:nvPicPr>
          <p:cNvPr id="16" name="Picture 13" descr="1942896-542061cd4d1fd1f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1612"/>
            <a:ext cx="2436312" cy="5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376801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4214818"/>
            <a:ext cx="1105380" cy="2313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785786" y="714356"/>
            <a:ext cx="7715304" cy="7143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1 раунд – «Вопрос – ответ» 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6" name="Picture 3" descr="C:\Users\User\Desktop\ЦОР 2010Г\1-22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1785926"/>
            <a:ext cx="3167149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Users\User\Desktop\ЦОР 2010Г\444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3786190"/>
            <a:ext cx="1285884" cy="18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C:\Users\User\Desktop\ЦОР 2010Г\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536481">
            <a:off x="1787181" y="1711121"/>
            <a:ext cx="979488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785786" y="714356"/>
            <a:ext cx="7715304" cy="7143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2 раунд – «Говорящие знаки» 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grpSp>
        <p:nvGrpSpPr>
          <p:cNvPr id="6" name="Группа 17"/>
          <p:cNvGrpSpPr>
            <a:grpSpLocks/>
          </p:cNvGrpSpPr>
          <p:nvPr/>
        </p:nvGrpSpPr>
        <p:grpSpPr bwMode="auto">
          <a:xfrm rot="20792169">
            <a:off x="1400225" y="2216765"/>
            <a:ext cx="1528409" cy="2390157"/>
            <a:chOff x="500034" y="1865547"/>
            <a:chExt cx="1098064" cy="1875699"/>
          </a:xfrm>
        </p:grpSpPr>
        <p:pic>
          <p:nvPicPr>
            <p:cNvPr id="7" name="Picture 5" descr="C:\Users\User\Desktop\ЦОР 2010Г\материал\ukazateli_032_big.gi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814940">
              <a:off x="692882" y="1865547"/>
              <a:ext cx="812729" cy="11307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8" name="Группа 16"/>
            <p:cNvGrpSpPr>
              <a:grpSpLocks/>
            </p:cNvGrpSpPr>
            <p:nvPr/>
          </p:nvGrpSpPr>
          <p:grpSpPr bwMode="auto">
            <a:xfrm>
              <a:off x="500034" y="2643182"/>
              <a:ext cx="1098064" cy="1098064"/>
              <a:chOff x="7208875" y="1922470"/>
              <a:chExt cx="1098064" cy="1098064"/>
            </a:xfrm>
          </p:grpSpPr>
          <p:sp>
            <p:nvSpPr>
              <p:cNvPr id="9" name="Овал 8"/>
              <p:cNvSpPr/>
              <p:nvPr/>
            </p:nvSpPr>
            <p:spPr>
              <a:xfrm>
                <a:off x="7286628" y="2000166"/>
                <a:ext cx="928277" cy="928329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pic>
            <p:nvPicPr>
              <p:cNvPr id="10" name="Picture 7" descr="C:\Users\User\Desktop\ЦОР 2010Г\материал\zapreshaychie_014_big.gif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929224">
                <a:off x="7208875" y="1922470"/>
                <a:ext cx="1098064" cy="10980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11" name="Группа 17"/>
          <p:cNvGrpSpPr>
            <a:grpSpLocks/>
          </p:cNvGrpSpPr>
          <p:nvPr/>
        </p:nvGrpSpPr>
        <p:grpSpPr bwMode="auto">
          <a:xfrm>
            <a:off x="3857620" y="3929066"/>
            <a:ext cx="1857388" cy="1785939"/>
            <a:chOff x="571472" y="1785926"/>
            <a:chExt cx="2857500" cy="2857500"/>
          </a:xfrm>
        </p:grpSpPr>
        <p:sp>
          <p:nvSpPr>
            <p:cNvPr id="12" name="Прямоугольник 11"/>
            <p:cNvSpPr/>
            <p:nvPr/>
          </p:nvSpPr>
          <p:spPr>
            <a:xfrm rot="2704235">
              <a:off x="1029275" y="2241596"/>
              <a:ext cx="1928091" cy="18884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3" name="Picture 13" descr="C:\Users\User\Desktop\ЦОР 2010Г\материал\prioriteta_001_big.gif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71472" y="1785926"/>
              <a:ext cx="2857500" cy="2857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" name="Picture 6" descr="C:\Users\User\Desktop\ЦОР 2010Г\материал\Graphic002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71934" y="1571612"/>
            <a:ext cx="12858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Группа 34"/>
          <p:cNvGrpSpPr>
            <a:grpSpLocks/>
          </p:cNvGrpSpPr>
          <p:nvPr/>
        </p:nvGrpSpPr>
        <p:grpSpPr bwMode="auto">
          <a:xfrm>
            <a:off x="6143636" y="2571744"/>
            <a:ext cx="1785938" cy="1571636"/>
            <a:chOff x="5743575" y="4667008"/>
            <a:chExt cx="2043135" cy="1811580"/>
          </a:xfrm>
        </p:grpSpPr>
        <p:sp>
          <p:nvSpPr>
            <p:cNvPr id="16" name="Равнобедренный треугольник 15"/>
            <p:cNvSpPr/>
            <p:nvPr/>
          </p:nvSpPr>
          <p:spPr>
            <a:xfrm>
              <a:off x="5929135" y="4858231"/>
              <a:ext cx="1713470" cy="1499585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7" name="Picture 19" descr="C:\Users\User\Desktop\ЦОР 2010Г\материал\preduprejdaychie_033_big.gif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743575" y="4667008"/>
              <a:ext cx="2043135" cy="1811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8" name="Picture 13" descr="1942896-542061cd4d1fd1fe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50" y="4429132"/>
            <a:ext cx="1003001" cy="2099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5" name="Picture 7" descr="C:\Users\User\Desktop\ЦОР 2010Г\материал\00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1142984"/>
            <a:ext cx="2000264" cy="1840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C:\Users\User\Desktop\ЦОР 2010Г\материал\007.pn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290" y="1571612"/>
            <a:ext cx="1285884" cy="114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785786" y="714356"/>
            <a:ext cx="2857520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Пешеходный переход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grpSp>
        <p:nvGrpSpPr>
          <p:cNvPr id="9" name="Группа 17"/>
          <p:cNvGrpSpPr>
            <a:grpSpLocks/>
          </p:cNvGrpSpPr>
          <p:nvPr/>
        </p:nvGrpSpPr>
        <p:grpSpPr bwMode="auto">
          <a:xfrm>
            <a:off x="3786182" y="1142984"/>
            <a:ext cx="2000264" cy="1785950"/>
            <a:chOff x="714348" y="4286256"/>
            <a:chExt cx="1571616" cy="1571616"/>
          </a:xfrm>
        </p:grpSpPr>
        <p:sp>
          <p:nvSpPr>
            <p:cNvPr id="10" name="Овал 9"/>
            <p:cNvSpPr/>
            <p:nvPr/>
          </p:nvSpPr>
          <p:spPr>
            <a:xfrm>
              <a:off x="857222" y="4429130"/>
              <a:ext cx="1285868" cy="1285868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1" name="Picture 12" descr="C:\Users\User\Desktop\ЦОР 2010Г\материал\zapreshaychie_013_big.gif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14348" y="4286256"/>
              <a:ext cx="1571616" cy="1571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Подзаголовок 2"/>
          <p:cNvSpPr txBox="1">
            <a:spLocks/>
          </p:cNvSpPr>
          <p:nvPr/>
        </p:nvSpPr>
        <p:spPr>
          <a:xfrm>
            <a:off x="3571868" y="571480"/>
            <a:ext cx="2857520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Движение на велосипеде запрещено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13" name="Picture 6" descr="C:\Users\User\Desktop\ЦОР 2010Г\материал\Graphic002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5140" y="1071546"/>
            <a:ext cx="1357322" cy="180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6000760" y="571480"/>
            <a:ext cx="2857520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b="1" dirty="0" smtClean="0">
                <a:latin typeface="Comic Sans MS" pitchFamily="66" charset="0"/>
              </a:rPr>
              <a:t>Больница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15" name="Picture 5" descr="C:\Users\User\Desktop\ЦОР 2010Г\материал\Graphic01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14414" y="3857628"/>
            <a:ext cx="1357322" cy="180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одзаголовок 2"/>
          <p:cNvSpPr txBox="1">
            <a:spLocks/>
          </p:cNvSpPr>
          <p:nvPr/>
        </p:nvSpPr>
        <p:spPr>
          <a:xfrm>
            <a:off x="500034" y="3357562"/>
            <a:ext cx="2857520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b="1" dirty="0" smtClean="0">
                <a:latin typeface="Comic Sans MS" pitchFamily="66" charset="0"/>
              </a:rPr>
              <a:t>Пункт питания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grpSp>
        <p:nvGrpSpPr>
          <p:cNvPr id="20" name="Группа 5"/>
          <p:cNvGrpSpPr>
            <a:grpSpLocks/>
          </p:cNvGrpSpPr>
          <p:nvPr/>
        </p:nvGrpSpPr>
        <p:grpSpPr bwMode="auto">
          <a:xfrm>
            <a:off x="4000496" y="3929066"/>
            <a:ext cx="1714512" cy="1714501"/>
            <a:chOff x="357158" y="1991266"/>
            <a:chExt cx="2357454" cy="2375944"/>
          </a:xfrm>
        </p:grpSpPr>
        <p:sp>
          <p:nvSpPr>
            <p:cNvPr id="21" name="Овал 20"/>
            <p:cNvSpPr/>
            <p:nvPr/>
          </p:nvSpPr>
          <p:spPr>
            <a:xfrm>
              <a:off x="569203" y="2144633"/>
              <a:ext cx="2003214" cy="199881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22" name="Picture 2" descr="F:\КАРТИНКИ\дорожные знаки\1243666104_kirpich.png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7158" y="1991266"/>
              <a:ext cx="2357454" cy="23759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Подзаголовок 2"/>
          <p:cNvSpPr txBox="1">
            <a:spLocks/>
          </p:cNvSpPr>
          <p:nvPr/>
        </p:nvSpPr>
        <p:spPr>
          <a:xfrm>
            <a:off x="3500430" y="3357562"/>
            <a:ext cx="2857520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b="1" dirty="0" smtClean="0">
                <a:latin typeface="Comic Sans MS" pitchFamily="66" charset="0"/>
              </a:rPr>
              <a:t>Въезд запрещен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24" name="Picture 7" descr="C:\Users\User\Desktop\ЦОР 2010Г\материал\Graphic006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572264" y="3786190"/>
            <a:ext cx="1428760" cy="2017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Подзаголовок 2"/>
          <p:cNvSpPr txBox="1">
            <a:spLocks/>
          </p:cNvSpPr>
          <p:nvPr/>
        </p:nvSpPr>
        <p:spPr>
          <a:xfrm>
            <a:off x="5857884" y="3357562"/>
            <a:ext cx="2857520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b="1" dirty="0" smtClean="0">
                <a:latin typeface="Comic Sans MS" pitchFamily="66" charset="0"/>
              </a:rPr>
              <a:t>Телефон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4" grpId="0"/>
      <p:bldP spid="16" grpId="0"/>
      <p:bldP spid="23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785786" y="714356"/>
            <a:ext cx="7715304" cy="7143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3 раунд – «Собери картинку» 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6" name="Picture 5" descr="F:\!CKAЧKA!\9b0a7a3fa41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1142984"/>
            <a:ext cx="4643437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3" descr="1942896-542061cd4d1fd1fe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4357694"/>
            <a:ext cx="1003001" cy="2099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6" name="Picture 13" descr="1942896-542061cd4d1fd1f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01261"/>
            <a:ext cx="934748" cy="1956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785786" y="714356"/>
            <a:ext cx="7715304" cy="7143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400" b="1" dirty="0" smtClean="0">
                <a:latin typeface="Comic Sans MS" pitchFamily="66" charset="0"/>
              </a:rPr>
              <a:t>4</a:t>
            </a: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 раунд – «</a:t>
            </a:r>
            <a:r>
              <a:rPr kumimoji="0" lang="ru-RU" sz="34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Автомульти</a:t>
            </a: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» 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1026" name="Picture 2" descr="K:\занятие день открытых дверей 17-18г\фото для занятия\0021-022-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1428736"/>
            <a:ext cx="3272580" cy="4529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642910" y="2071678"/>
            <a:ext cx="4572032" cy="1428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600" dirty="0" smtClean="0">
                <a:latin typeface="Comic Sans MS" pitchFamily="66" charset="0"/>
              </a:rPr>
              <a:t>На чем ехал Емеля к царю во дворец?</a:t>
            </a:r>
            <a:endParaRPr kumimoji="0" lang="ru-RU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1285852" y="500042"/>
            <a:ext cx="6929486" cy="1428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600" dirty="0" smtClean="0">
                <a:latin typeface="Comic Sans MS" pitchFamily="66" charset="0"/>
              </a:rPr>
              <a:t>Любимый вид транспорта кота Леопольда?</a:t>
            </a:r>
            <a:endParaRPr kumimoji="0" lang="ru-RU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1026" name="Picture 2" descr="F:\занятие день открытых дверей 17-18г\фото для занятия\G0eCzszbSY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59" y="1714488"/>
            <a:ext cx="4662973" cy="45471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3" descr="1942896-542061cd4d1fd1fe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01261"/>
            <a:ext cx="934748" cy="1956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1285852" y="642918"/>
            <a:ext cx="6929486" cy="1428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600" dirty="0" smtClean="0">
                <a:latin typeface="Comic Sans MS" pitchFamily="66" charset="0"/>
              </a:rPr>
              <a:t>Что подарили родители дяди Федора почтальону Печкину?</a:t>
            </a:r>
            <a:endParaRPr kumimoji="0" lang="ru-RU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6" name="Picture 13" descr="1942896-542061cd4d1fd1f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13934"/>
            <a:ext cx="928694" cy="1944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F:\занятие день открытых дверей 17-18г\фото для занятия\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86050" y="1857364"/>
            <a:ext cx="3857652" cy="43638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1285852" y="642918"/>
            <a:ext cx="6929486" cy="1428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600" dirty="0" smtClean="0">
                <a:latin typeface="Comic Sans MS" pitchFamily="66" charset="0"/>
              </a:rPr>
              <a:t>Во что превратила добрая Фея тыкву для Золушки?</a:t>
            </a:r>
            <a:endParaRPr kumimoji="0" lang="ru-RU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3074" name="Picture 2" descr="F:\занятие день открытых дверей 17-18г\фото для занятия\b57d1bfa0e56.jpg"/>
          <p:cNvPicPr>
            <a:picLocks noChangeAspect="1" noChangeArrowheads="1"/>
          </p:cNvPicPr>
          <p:nvPr/>
        </p:nvPicPr>
        <p:blipFill>
          <a:blip r:embed="rId4"/>
          <a:srcRect l="14843" t="6459" r="14062" b="19404"/>
          <a:stretch>
            <a:fillRect/>
          </a:stretch>
        </p:blipFill>
        <p:spPr bwMode="auto">
          <a:xfrm>
            <a:off x="1428728" y="1785926"/>
            <a:ext cx="6230981" cy="4313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3" descr="1942896-542061cd4d1fd1fe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29823"/>
            <a:ext cx="968875" cy="202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1000100" y="642918"/>
            <a:ext cx="7358114" cy="1428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600" dirty="0" smtClean="0">
                <a:latin typeface="Comic Sans MS" pitchFamily="66" charset="0"/>
              </a:rPr>
              <a:t>На чем летал старик Хоттабыч?</a:t>
            </a:r>
            <a:endParaRPr kumimoji="0" lang="ru-RU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6" name="Picture 13" descr="1942896-542061cd4d1fd1f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8385"/>
            <a:ext cx="1003001" cy="2099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F:\занятие день открытых дверей 17-18г\фото для занятия\skaz-o-starike-xottabych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1357298"/>
            <a:ext cx="7091696" cy="43360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1000100" y="642918"/>
            <a:ext cx="7358114" cy="1428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600" dirty="0" smtClean="0">
                <a:latin typeface="Comic Sans MS" pitchFamily="66" charset="0"/>
              </a:rPr>
              <a:t>Любимый летательный аппарат Бабы Яги?</a:t>
            </a:r>
            <a:endParaRPr kumimoji="0" lang="ru-RU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57" y="1785926"/>
            <a:ext cx="4284673" cy="4500594"/>
          </a:xfrm>
          <a:prstGeom prst="rect">
            <a:avLst/>
          </a:prstGeom>
        </p:spPr>
      </p:pic>
      <p:pic>
        <p:nvPicPr>
          <p:cNvPr id="7" name="Picture 13" descr="1942896-542061cd4d1fd1fe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8385"/>
            <a:ext cx="1003001" cy="2099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1000100" y="571480"/>
            <a:ext cx="7358114" cy="857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600" dirty="0" smtClean="0">
                <a:latin typeface="Comic Sans MS" pitchFamily="66" charset="0"/>
              </a:rPr>
              <a:t>На чем катался Кай из сказки «Снежная королева»?</a:t>
            </a:r>
            <a:endParaRPr kumimoji="0" lang="ru-RU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5122" name="Picture 2" descr="F:\занятие день открытых дверей 17-18г\фото для занятия\depositphotos_14629551-stock-photo-child-sliding-down-from-th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79" y="1785926"/>
            <a:ext cx="5810291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3" descr="1942896-542061cd4d1fd1fe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8385"/>
            <a:ext cx="1003001" cy="2099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857224" y="428604"/>
            <a:ext cx="7643866" cy="857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600" dirty="0" smtClean="0">
                <a:latin typeface="Comic Sans MS" pitchFamily="66" charset="0"/>
              </a:rPr>
              <a:t>На чем поехал в Ленинград человек рассеянный с улицы </a:t>
            </a:r>
            <a:r>
              <a:rPr lang="ru-RU" sz="3600" dirty="0" err="1" smtClean="0">
                <a:latin typeface="Comic Sans MS" pitchFamily="66" charset="0"/>
              </a:rPr>
              <a:t>Бассейной</a:t>
            </a:r>
            <a:r>
              <a:rPr lang="ru-RU" sz="3600" dirty="0" smtClean="0">
                <a:latin typeface="Comic Sans MS" pitchFamily="66" charset="0"/>
              </a:rPr>
              <a:t>?</a:t>
            </a:r>
            <a:endParaRPr kumimoji="0" lang="ru-RU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6" name="Picture 13" descr="1942896-542061cd4d1fd1f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8385"/>
            <a:ext cx="1003001" cy="2099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 descr="F:\занятие день открытых дверей 17-18г\фото для занятия\343664.jpeg"/>
          <p:cNvPicPr>
            <a:picLocks noChangeAspect="1" noChangeArrowheads="1"/>
          </p:cNvPicPr>
          <p:nvPr/>
        </p:nvPicPr>
        <p:blipFill>
          <a:blip r:embed="rId5"/>
          <a:srcRect l="2510" t="8364"/>
          <a:stretch>
            <a:fillRect/>
          </a:stretch>
        </p:blipFill>
        <p:spPr bwMode="auto">
          <a:xfrm>
            <a:off x="1785918" y="2143116"/>
            <a:ext cx="5786479" cy="40814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785786" y="571480"/>
            <a:ext cx="7715304" cy="7143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5 раунд – «Азбука пешехода» 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6" name="Picture 13" descr="1942896-542061cd4d1fd1f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8385"/>
            <a:ext cx="1003001" cy="2099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F:\!CKAЧKA!\36ab5721714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1142984"/>
            <a:ext cx="5084763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785786" y="642918"/>
            <a:ext cx="7715304" cy="7143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400" b="1" dirty="0" smtClean="0">
                <a:latin typeface="Comic Sans MS" pitchFamily="66" charset="0"/>
              </a:rPr>
              <a:t>6</a:t>
            </a: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 раунд – «</a:t>
            </a:r>
            <a:r>
              <a:rPr lang="ru-RU" sz="3400" b="1" dirty="0" smtClean="0">
                <a:latin typeface="Comic Sans MS" pitchFamily="66" charset="0"/>
              </a:rPr>
              <a:t>Игровой</a:t>
            </a: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» 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6" name="Picture 13" descr="1942896-542061cd4d1fd1f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8385"/>
            <a:ext cx="1003001" cy="2099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http://test.org.ua/uploads/2008/svetofor_01_600x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1428736"/>
            <a:ext cx="4000528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273" y="908720"/>
            <a:ext cx="2576757" cy="5394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347864" y="1628800"/>
            <a:ext cx="4680520" cy="309634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lantUp">
              <a:avLst/>
            </a:prstTxWarp>
            <a:spAutoFit/>
            <a:scene3d>
              <a:camera prst="isometricOffAxis1Right"/>
              <a:lightRig rig="flat" dir="tl">
                <a:rot lat="0" lon="0" rev="6600000"/>
              </a:lightRig>
            </a:scene3d>
            <a:sp3d extrusionH="25400" contourW="8890">
              <a:bevelT w="38100" h="31750" prst="convex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Молодцы!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95994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407</TotalTime>
  <Words>130</Words>
  <Application>Microsoft Office PowerPoint</Application>
  <PresentationFormat>Экран (4:3)</PresentationFormat>
  <Paragraphs>26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StarCom</dc:creator>
  <cp:lastModifiedBy>МДОУ</cp:lastModifiedBy>
  <cp:revision>41</cp:revision>
  <dcterms:created xsi:type="dcterms:W3CDTF">2013-04-16T10:40:34Z</dcterms:created>
  <dcterms:modified xsi:type="dcterms:W3CDTF">2023-10-16T11:26:33Z</dcterms:modified>
</cp:coreProperties>
</file>