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83" r:id="rId4"/>
    <p:sldId id="257" r:id="rId5"/>
    <p:sldId id="261" r:id="rId6"/>
    <p:sldId id="287" r:id="rId7"/>
    <p:sldId id="297" r:id="rId8"/>
    <p:sldId id="272" r:id="rId9"/>
    <p:sldId id="267" r:id="rId10"/>
    <p:sldId id="291" r:id="rId11"/>
    <p:sldId id="286" r:id="rId12"/>
    <p:sldId id="288" r:id="rId13"/>
    <p:sldId id="289" r:id="rId14"/>
    <p:sldId id="290" r:id="rId15"/>
    <p:sldId id="285" r:id="rId16"/>
    <p:sldId id="277" r:id="rId17"/>
    <p:sldId id="293" r:id="rId18"/>
    <p:sldId id="295" r:id="rId19"/>
    <p:sldId id="294" r:id="rId20"/>
    <p:sldId id="296" r:id="rId21"/>
    <p:sldId id="300" r:id="rId22"/>
    <p:sldId id="266" r:id="rId23"/>
    <p:sldId id="298" r:id="rId24"/>
    <p:sldId id="299" r:id="rId25"/>
    <p:sldId id="281" r:id="rId26"/>
    <p:sldId id="29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049" autoAdjust="0"/>
    <p:restoredTop sz="86477" autoAdjust="0"/>
  </p:normalViewPr>
  <p:slideViewPr>
    <p:cSldViewPr>
      <p:cViewPr>
        <p:scale>
          <a:sx n="60" d="100"/>
          <a:sy n="60" d="100"/>
        </p:scale>
        <p:origin x="-876" y="-11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8BD946-EDE3-48C8-A00F-14DFDCE97900}" type="doc">
      <dgm:prSet loTypeId="urn:microsoft.com/office/officeart/2005/8/layout/radial1" loCatId="cycle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C2ED4CD2-0682-4A13-9109-9C341DD9C79A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ДОУ</a:t>
          </a:r>
          <a:endParaRPr lang="ru-RU" dirty="0">
            <a:solidFill>
              <a:schemeClr val="tx1"/>
            </a:solidFill>
          </a:endParaRPr>
        </a:p>
      </dgm:t>
    </dgm:pt>
    <dgm:pt modelId="{B2994111-EF1F-4F34-A809-977043B013AC}" type="parTrans" cxnId="{2D104B3D-2280-48A4-8264-33D4BAEA8A85}">
      <dgm:prSet/>
      <dgm:spPr/>
      <dgm:t>
        <a:bodyPr/>
        <a:lstStyle/>
        <a:p>
          <a:endParaRPr lang="ru-RU"/>
        </a:p>
      </dgm:t>
    </dgm:pt>
    <dgm:pt modelId="{2760ED0E-F6CD-4CDC-9D46-863E134F9B2C}" type="sibTrans" cxnId="{2D104B3D-2280-48A4-8264-33D4BAEA8A85}">
      <dgm:prSet/>
      <dgm:spPr/>
      <dgm:t>
        <a:bodyPr/>
        <a:lstStyle/>
        <a:p>
          <a:endParaRPr lang="ru-RU"/>
        </a:p>
      </dgm:t>
    </dgm:pt>
    <dgm:pt modelId="{7D3E0480-D267-48FA-834A-7EB3500D0417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Администрация города</a:t>
          </a:r>
        </a:p>
        <a:p>
          <a:r>
            <a:rPr lang="ru-RU" sz="1600" dirty="0" smtClean="0">
              <a:solidFill>
                <a:schemeClr val="tx1"/>
              </a:solidFill>
            </a:rPr>
            <a:t> Отдел образования</a:t>
          </a:r>
          <a:endParaRPr lang="ru-RU" sz="1600" dirty="0">
            <a:solidFill>
              <a:schemeClr val="tx1"/>
            </a:solidFill>
          </a:endParaRPr>
        </a:p>
      </dgm:t>
    </dgm:pt>
    <dgm:pt modelId="{CC01DB02-5D0C-4B84-88BA-6463F2A6A706}" type="parTrans" cxnId="{F26965A1-6E91-4EF4-8806-3AC9ACDA6F77}">
      <dgm:prSet/>
      <dgm:spPr/>
      <dgm:t>
        <a:bodyPr/>
        <a:lstStyle/>
        <a:p>
          <a:endParaRPr lang="ru-RU"/>
        </a:p>
      </dgm:t>
    </dgm:pt>
    <dgm:pt modelId="{4CB9DB02-31C3-49CE-9444-25C6F9815A2D}" type="sibTrans" cxnId="{F26965A1-6E91-4EF4-8806-3AC9ACDA6F77}">
      <dgm:prSet/>
      <dgm:spPr/>
      <dgm:t>
        <a:bodyPr/>
        <a:lstStyle/>
        <a:p>
          <a:endParaRPr lang="ru-RU"/>
        </a:p>
      </dgm:t>
    </dgm:pt>
    <dgm:pt modelId="{ADBE1277-9DF9-48AD-975D-2D0A601E9759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СФУ</a:t>
          </a:r>
          <a:endParaRPr lang="ru-RU" sz="1600" dirty="0">
            <a:solidFill>
              <a:schemeClr val="tx1"/>
            </a:solidFill>
          </a:endParaRPr>
        </a:p>
      </dgm:t>
    </dgm:pt>
    <dgm:pt modelId="{17A67266-5FB5-4D65-AF71-B0AC73DDCE1A}" type="parTrans" cxnId="{678EE917-0CDA-4319-8D38-ED8691EDE529}">
      <dgm:prSet/>
      <dgm:spPr/>
      <dgm:t>
        <a:bodyPr/>
        <a:lstStyle/>
        <a:p>
          <a:endParaRPr lang="ru-RU"/>
        </a:p>
      </dgm:t>
    </dgm:pt>
    <dgm:pt modelId="{2DDD49E0-41CB-46AB-870C-F9A89B446B34}" type="sibTrans" cxnId="{678EE917-0CDA-4319-8D38-ED8691EDE529}">
      <dgm:prSet/>
      <dgm:spPr/>
      <dgm:t>
        <a:bodyPr/>
        <a:lstStyle/>
        <a:p>
          <a:endParaRPr lang="ru-RU"/>
        </a:p>
      </dgm:t>
    </dgm:pt>
    <dgm:pt modelId="{E5401275-5B44-4C5C-8A11-0D11DE1E1D5B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КГБ</a:t>
          </a:r>
          <a:endParaRPr lang="ru-RU" dirty="0">
            <a:solidFill>
              <a:schemeClr val="tx1"/>
            </a:solidFill>
          </a:endParaRPr>
        </a:p>
      </dgm:t>
    </dgm:pt>
    <dgm:pt modelId="{13F48554-E52E-4A98-80AF-8262D9E8A23D}" type="parTrans" cxnId="{4104E84F-C6ED-4FA4-A5C2-50265CC03833}">
      <dgm:prSet/>
      <dgm:spPr/>
      <dgm:t>
        <a:bodyPr/>
        <a:lstStyle/>
        <a:p>
          <a:endParaRPr lang="ru-RU"/>
        </a:p>
      </dgm:t>
    </dgm:pt>
    <dgm:pt modelId="{421701FF-6292-4672-9944-D36108756DDF}" type="sibTrans" cxnId="{4104E84F-C6ED-4FA4-A5C2-50265CC03833}">
      <dgm:prSet/>
      <dgm:spPr/>
      <dgm:t>
        <a:bodyPr/>
        <a:lstStyle/>
        <a:p>
          <a:endParaRPr lang="ru-RU"/>
        </a:p>
      </dgm:t>
    </dgm:pt>
    <dgm:pt modelId="{F2921A52-B314-40D7-904E-76B5837CF349}">
      <dgm:prSet phldrT="[Текст]" custT="1"/>
      <dgm:spPr/>
      <dgm:t>
        <a:bodyPr/>
        <a:lstStyle/>
        <a:p>
          <a:r>
            <a:rPr lang="ru-RU" sz="1800" dirty="0" smtClean="0">
              <a:solidFill>
                <a:schemeClr val="tx1"/>
              </a:solidFill>
            </a:rPr>
            <a:t>ПМПК</a:t>
          </a:r>
          <a:endParaRPr lang="ru-RU" sz="1800" dirty="0">
            <a:solidFill>
              <a:schemeClr val="tx1"/>
            </a:solidFill>
          </a:endParaRPr>
        </a:p>
      </dgm:t>
    </dgm:pt>
    <dgm:pt modelId="{25AFA60E-858C-4871-A0C7-A470EC453323}" type="parTrans" cxnId="{2CF41ED7-9A6A-4357-A387-454478360EC6}">
      <dgm:prSet/>
      <dgm:spPr/>
      <dgm:t>
        <a:bodyPr/>
        <a:lstStyle/>
        <a:p>
          <a:endParaRPr lang="ru-RU"/>
        </a:p>
      </dgm:t>
    </dgm:pt>
    <dgm:pt modelId="{3BB0E735-D017-4951-A297-A7028B0957FA}" type="sibTrans" cxnId="{2CF41ED7-9A6A-4357-A387-454478360EC6}">
      <dgm:prSet/>
      <dgm:spPr/>
      <dgm:t>
        <a:bodyPr/>
        <a:lstStyle/>
        <a:p>
          <a:endParaRPr lang="ru-RU"/>
        </a:p>
      </dgm:t>
    </dgm:pt>
    <dgm:pt modelId="{697F1332-BF56-408E-859B-4C90FF444664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АО ИОО</a:t>
          </a:r>
          <a:endParaRPr lang="ru-RU" dirty="0">
            <a:solidFill>
              <a:schemeClr val="tx1"/>
            </a:solidFill>
          </a:endParaRPr>
        </a:p>
      </dgm:t>
    </dgm:pt>
    <dgm:pt modelId="{B1314E0C-3CDA-4252-AF95-FB1123DA2899}" type="parTrans" cxnId="{9A5B6E4E-D32F-4A00-8E38-6B58B23B4308}">
      <dgm:prSet/>
      <dgm:spPr/>
      <dgm:t>
        <a:bodyPr/>
        <a:lstStyle/>
        <a:p>
          <a:endParaRPr lang="ru-RU"/>
        </a:p>
      </dgm:t>
    </dgm:pt>
    <dgm:pt modelId="{507DDC36-28CE-44F4-86A6-46F2CAF58BFE}" type="sibTrans" cxnId="{9A5B6E4E-D32F-4A00-8E38-6B58B23B4308}">
      <dgm:prSet/>
      <dgm:spPr/>
      <dgm:t>
        <a:bodyPr/>
        <a:lstStyle/>
        <a:p>
          <a:endParaRPr lang="ru-RU"/>
        </a:p>
      </dgm:t>
    </dgm:pt>
    <dgm:pt modelId="{DDDA1CAB-D804-448A-B5F7-2FED4D3E96F8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Учреждения спорта</a:t>
          </a:r>
          <a:endParaRPr lang="ru-RU" sz="1600" dirty="0">
            <a:solidFill>
              <a:schemeClr val="tx1"/>
            </a:solidFill>
          </a:endParaRPr>
        </a:p>
      </dgm:t>
    </dgm:pt>
    <dgm:pt modelId="{22105A73-CC38-4188-9A1D-4B64C89ED668}" type="parTrans" cxnId="{D9890A11-FD7C-4E14-A674-ADFFC1B4F34D}">
      <dgm:prSet/>
      <dgm:spPr/>
      <dgm:t>
        <a:bodyPr/>
        <a:lstStyle/>
        <a:p>
          <a:endParaRPr lang="ru-RU"/>
        </a:p>
      </dgm:t>
    </dgm:pt>
    <dgm:pt modelId="{9B321A64-5ED2-41FD-A7F7-89FF9899D917}" type="sibTrans" cxnId="{D9890A11-FD7C-4E14-A674-ADFFC1B4F34D}">
      <dgm:prSet/>
      <dgm:spPr/>
      <dgm:t>
        <a:bodyPr/>
        <a:lstStyle/>
        <a:p>
          <a:endParaRPr lang="ru-RU"/>
        </a:p>
      </dgm:t>
    </dgm:pt>
    <dgm:pt modelId="{D8526DE0-CFAC-4500-B610-1CF78F2EBE93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Учреждения культуры</a:t>
          </a:r>
          <a:endParaRPr lang="ru-RU" sz="1600" dirty="0">
            <a:solidFill>
              <a:schemeClr val="tx1"/>
            </a:solidFill>
          </a:endParaRPr>
        </a:p>
      </dgm:t>
    </dgm:pt>
    <dgm:pt modelId="{339FF530-BF8D-4017-8E05-8F85DE19ED01}" type="parTrans" cxnId="{7EE49F99-E2E7-4E46-B4F3-AE09B4280565}">
      <dgm:prSet/>
      <dgm:spPr/>
      <dgm:t>
        <a:bodyPr/>
        <a:lstStyle/>
        <a:p>
          <a:endParaRPr lang="ru-RU"/>
        </a:p>
      </dgm:t>
    </dgm:pt>
    <dgm:pt modelId="{AF3C774A-6CD5-426D-970D-CC94F863BF96}" type="sibTrans" cxnId="{7EE49F99-E2E7-4E46-B4F3-AE09B4280565}">
      <dgm:prSet/>
      <dgm:spPr/>
      <dgm:t>
        <a:bodyPr/>
        <a:lstStyle/>
        <a:p>
          <a:endParaRPr lang="ru-RU"/>
        </a:p>
      </dgm:t>
    </dgm:pt>
    <dgm:pt modelId="{1EA47172-83C9-44DF-AEAE-E9C001014DEE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ЖКХ (КИАС)</a:t>
          </a:r>
          <a:endParaRPr lang="ru-RU" sz="1600" dirty="0">
            <a:solidFill>
              <a:schemeClr val="tx1"/>
            </a:solidFill>
          </a:endParaRPr>
        </a:p>
      </dgm:t>
    </dgm:pt>
    <dgm:pt modelId="{06C1A0FF-64F3-4F44-B1D7-DF748D6E206C}" type="parTrans" cxnId="{55C1397B-D430-4D6B-8F99-0870815C8AD8}">
      <dgm:prSet/>
      <dgm:spPr/>
      <dgm:t>
        <a:bodyPr/>
        <a:lstStyle/>
        <a:p>
          <a:endParaRPr lang="ru-RU"/>
        </a:p>
      </dgm:t>
    </dgm:pt>
    <dgm:pt modelId="{403C4EED-76C0-4C2E-834D-D5825056ACEE}" type="sibTrans" cxnId="{55C1397B-D430-4D6B-8F99-0870815C8AD8}">
      <dgm:prSet/>
      <dgm:spPr/>
      <dgm:t>
        <a:bodyPr/>
        <a:lstStyle/>
        <a:p>
          <a:endParaRPr lang="ru-RU"/>
        </a:p>
      </dgm:t>
    </dgm:pt>
    <dgm:pt modelId="{061A72BF-553A-407A-AEC9-9FBD7D1E54E9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Поставщики продуктов, товаров, услуг</a:t>
          </a:r>
          <a:endParaRPr lang="ru-RU" sz="1600" dirty="0">
            <a:solidFill>
              <a:schemeClr val="tx1"/>
            </a:solidFill>
          </a:endParaRPr>
        </a:p>
      </dgm:t>
    </dgm:pt>
    <dgm:pt modelId="{E89F22A4-D267-4F9E-B168-908D5B7FAA32}" type="parTrans" cxnId="{F62B7A03-365B-4A6A-AE0F-BBC08586EFE3}">
      <dgm:prSet/>
      <dgm:spPr/>
      <dgm:t>
        <a:bodyPr/>
        <a:lstStyle/>
        <a:p>
          <a:endParaRPr lang="ru-RU"/>
        </a:p>
      </dgm:t>
    </dgm:pt>
    <dgm:pt modelId="{ACF26125-60F6-40B5-B85C-A8C199D998B1}" type="sibTrans" cxnId="{F62B7A03-365B-4A6A-AE0F-BBC08586EFE3}">
      <dgm:prSet/>
      <dgm:spPr/>
      <dgm:t>
        <a:bodyPr/>
        <a:lstStyle/>
        <a:p>
          <a:endParaRPr lang="ru-RU"/>
        </a:p>
      </dgm:t>
    </dgm:pt>
    <dgm:pt modelId="{32D4388C-B776-4B01-8F1A-676E77E0E3BC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ФСС</a:t>
          </a:r>
          <a:endParaRPr lang="ru-RU" sz="1600" dirty="0">
            <a:solidFill>
              <a:schemeClr val="tx1"/>
            </a:solidFill>
          </a:endParaRPr>
        </a:p>
      </dgm:t>
    </dgm:pt>
    <dgm:pt modelId="{1F529CE5-FFEC-4E9D-94DC-25CA6DDAFEB7}" type="parTrans" cxnId="{E9BCBAD8-8202-4697-9485-9DB76E4D354C}">
      <dgm:prSet/>
      <dgm:spPr/>
      <dgm:t>
        <a:bodyPr/>
        <a:lstStyle/>
        <a:p>
          <a:endParaRPr lang="ru-RU"/>
        </a:p>
      </dgm:t>
    </dgm:pt>
    <dgm:pt modelId="{AB8FC7CD-3D9A-4AF8-A155-9433D3075133}" type="sibTrans" cxnId="{E9BCBAD8-8202-4697-9485-9DB76E4D354C}">
      <dgm:prSet/>
      <dgm:spPr/>
      <dgm:t>
        <a:bodyPr/>
        <a:lstStyle/>
        <a:p>
          <a:endParaRPr lang="ru-RU"/>
        </a:p>
      </dgm:t>
    </dgm:pt>
    <dgm:pt modelId="{C577C663-573A-4D95-BA03-C5CDA2D4AB65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Центр занятости</a:t>
          </a:r>
          <a:endParaRPr lang="ru-RU" sz="1600" dirty="0">
            <a:solidFill>
              <a:schemeClr val="tx1"/>
            </a:solidFill>
          </a:endParaRPr>
        </a:p>
      </dgm:t>
    </dgm:pt>
    <dgm:pt modelId="{3A764301-BCE5-468E-997E-723149B04B0F}" type="parTrans" cxnId="{309EB5B6-C2F2-482B-93BA-C7EDFD661771}">
      <dgm:prSet/>
      <dgm:spPr/>
      <dgm:t>
        <a:bodyPr/>
        <a:lstStyle/>
        <a:p>
          <a:endParaRPr lang="ru-RU"/>
        </a:p>
      </dgm:t>
    </dgm:pt>
    <dgm:pt modelId="{93DBAC84-7932-41C1-9E0C-F88328A3B04A}" type="sibTrans" cxnId="{309EB5B6-C2F2-482B-93BA-C7EDFD661771}">
      <dgm:prSet/>
      <dgm:spPr/>
      <dgm:t>
        <a:bodyPr/>
        <a:lstStyle/>
        <a:p>
          <a:endParaRPr lang="ru-RU"/>
        </a:p>
      </dgm:t>
    </dgm:pt>
    <dgm:pt modelId="{95E9CDF4-B50E-4784-883F-CE7697F22BFD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Учреждения образования</a:t>
          </a:r>
          <a:endParaRPr lang="ru-RU" sz="1600" dirty="0">
            <a:solidFill>
              <a:schemeClr val="tx1"/>
            </a:solidFill>
          </a:endParaRPr>
        </a:p>
      </dgm:t>
    </dgm:pt>
    <dgm:pt modelId="{6BFA0200-B256-4A12-A5C8-50EA397B878B}" type="parTrans" cxnId="{1B1BB87D-DD2D-4960-96C5-67083E498CBC}">
      <dgm:prSet/>
      <dgm:spPr/>
      <dgm:t>
        <a:bodyPr/>
        <a:lstStyle/>
        <a:p>
          <a:endParaRPr lang="ru-RU"/>
        </a:p>
      </dgm:t>
    </dgm:pt>
    <dgm:pt modelId="{07104C15-6AB5-4FD8-9EC8-B0A0E64A3902}" type="sibTrans" cxnId="{1B1BB87D-DD2D-4960-96C5-67083E498CBC}">
      <dgm:prSet/>
      <dgm:spPr/>
      <dgm:t>
        <a:bodyPr/>
        <a:lstStyle/>
        <a:p>
          <a:endParaRPr lang="ru-RU"/>
        </a:p>
      </dgm:t>
    </dgm:pt>
    <dgm:pt modelId="{E9A12DF2-D7E2-4C31-A79A-FED103A35F34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Надзорные органы</a:t>
          </a:r>
          <a:endParaRPr lang="ru-RU" sz="1600" dirty="0">
            <a:solidFill>
              <a:schemeClr val="tx1"/>
            </a:solidFill>
          </a:endParaRPr>
        </a:p>
      </dgm:t>
    </dgm:pt>
    <dgm:pt modelId="{2C485427-5DBB-4043-AA3C-A8E416651077}" type="parTrans" cxnId="{ADD1BE23-BC4C-4930-99DD-8F2A6C78F60C}">
      <dgm:prSet/>
      <dgm:spPr/>
      <dgm:t>
        <a:bodyPr/>
        <a:lstStyle/>
        <a:p>
          <a:endParaRPr lang="ru-RU"/>
        </a:p>
      </dgm:t>
    </dgm:pt>
    <dgm:pt modelId="{8E66C6DC-C13F-4B86-80C9-10D5290EAB43}" type="sibTrans" cxnId="{ADD1BE23-BC4C-4930-99DD-8F2A6C78F60C}">
      <dgm:prSet/>
      <dgm:spPr/>
      <dgm:t>
        <a:bodyPr/>
        <a:lstStyle/>
        <a:p>
          <a:endParaRPr lang="ru-RU"/>
        </a:p>
      </dgm:t>
    </dgm:pt>
    <dgm:pt modelId="{8EF35D83-BEC7-41BC-89B7-4377E774CF4E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Министерство образования </a:t>
          </a:r>
          <a:endParaRPr lang="ru-RU" sz="1600" dirty="0">
            <a:solidFill>
              <a:schemeClr val="tx1"/>
            </a:solidFill>
          </a:endParaRPr>
        </a:p>
      </dgm:t>
    </dgm:pt>
    <dgm:pt modelId="{88D9084D-E173-4A47-BDA3-C633A52CF4C6}" type="parTrans" cxnId="{894EE48A-33CE-4B84-97AC-C0D30FCAAAA9}">
      <dgm:prSet/>
      <dgm:spPr/>
      <dgm:t>
        <a:bodyPr/>
        <a:lstStyle/>
        <a:p>
          <a:endParaRPr lang="ru-RU"/>
        </a:p>
      </dgm:t>
    </dgm:pt>
    <dgm:pt modelId="{60CB0F75-AC55-4635-A8E6-AAF2E6735A07}" type="sibTrans" cxnId="{894EE48A-33CE-4B84-97AC-C0D30FCAAAA9}">
      <dgm:prSet/>
      <dgm:spPr/>
      <dgm:t>
        <a:bodyPr/>
        <a:lstStyle/>
        <a:p>
          <a:endParaRPr lang="ru-RU"/>
        </a:p>
      </dgm:t>
    </dgm:pt>
    <dgm:pt modelId="{EA6AA1F2-5665-4907-A32B-047C77C5E8B8}">
      <dgm:prSet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УСИКР</a:t>
          </a:r>
          <a:endParaRPr lang="ru-RU" sz="1600" dirty="0">
            <a:solidFill>
              <a:schemeClr val="tx1"/>
            </a:solidFill>
          </a:endParaRPr>
        </a:p>
      </dgm:t>
    </dgm:pt>
    <dgm:pt modelId="{E189E8E3-24B8-4DDE-AD3D-0F9172C03212}" type="parTrans" cxnId="{A68A2688-C42F-4FC8-BC55-E8CEE1E74907}">
      <dgm:prSet/>
      <dgm:spPr/>
      <dgm:t>
        <a:bodyPr/>
        <a:lstStyle/>
        <a:p>
          <a:endParaRPr lang="ru-RU"/>
        </a:p>
      </dgm:t>
    </dgm:pt>
    <dgm:pt modelId="{27ED3409-415A-4C54-8902-B7F404CB9F2A}" type="sibTrans" cxnId="{A68A2688-C42F-4FC8-BC55-E8CEE1E74907}">
      <dgm:prSet/>
      <dgm:spPr/>
      <dgm:t>
        <a:bodyPr/>
        <a:lstStyle/>
        <a:p>
          <a:endParaRPr lang="ru-RU"/>
        </a:p>
      </dgm:t>
    </dgm:pt>
    <dgm:pt modelId="{824DD566-CCFB-4605-9DCE-975543B7628C}" type="pres">
      <dgm:prSet presAssocID="{FE8BD946-EDE3-48C8-A00F-14DFDCE9790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5852B0-A2B4-484E-8655-26536E3CB4AE}" type="pres">
      <dgm:prSet presAssocID="{C2ED4CD2-0682-4A13-9109-9C341DD9C79A}" presName="centerShape" presStyleLbl="node0" presStyleIdx="0" presStyleCnt="1"/>
      <dgm:spPr/>
      <dgm:t>
        <a:bodyPr/>
        <a:lstStyle/>
        <a:p>
          <a:endParaRPr lang="ru-RU"/>
        </a:p>
      </dgm:t>
    </dgm:pt>
    <dgm:pt modelId="{D2CD2A11-CA37-4CF8-B382-29C011108C69}" type="pres">
      <dgm:prSet presAssocID="{CC01DB02-5D0C-4B84-88BA-6463F2A6A706}" presName="Name9" presStyleLbl="parChTrans1D2" presStyleIdx="0" presStyleCnt="15"/>
      <dgm:spPr/>
      <dgm:t>
        <a:bodyPr/>
        <a:lstStyle/>
        <a:p>
          <a:endParaRPr lang="ru-RU"/>
        </a:p>
      </dgm:t>
    </dgm:pt>
    <dgm:pt modelId="{40704641-537B-48BC-B9E3-F2B25A47AF8C}" type="pres">
      <dgm:prSet presAssocID="{CC01DB02-5D0C-4B84-88BA-6463F2A6A706}" presName="connTx" presStyleLbl="parChTrans1D2" presStyleIdx="0" presStyleCnt="15"/>
      <dgm:spPr/>
      <dgm:t>
        <a:bodyPr/>
        <a:lstStyle/>
        <a:p>
          <a:endParaRPr lang="ru-RU"/>
        </a:p>
      </dgm:t>
    </dgm:pt>
    <dgm:pt modelId="{012B9272-72E0-402D-ACB3-2CC719D2CF99}" type="pres">
      <dgm:prSet presAssocID="{7D3E0480-D267-48FA-834A-7EB3500D0417}" presName="node" presStyleLbl="node1" presStyleIdx="0" presStyleCnt="15" custScaleX="317864" custScaleY="166467" custRadScaleRad="103037" custRadScaleInc="-218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1A32F7-4177-48E1-AC04-013F985DC4FD}" type="pres">
      <dgm:prSet presAssocID="{17A67266-5FB5-4D65-AF71-B0AC73DDCE1A}" presName="Name9" presStyleLbl="parChTrans1D2" presStyleIdx="1" presStyleCnt="15"/>
      <dgm:spPr/>
      <dgm:t>
        <a:bodyPr/>
        <a:lstStyle/>
        <a:p>
          <a:endParaRPr lang="ru-RU"/>
        </a:p>
      </dgm:t>
    </dgm:pt>
    <dgm:pt modelId="{8E4A7E61-E103-4770-AD05-62F2482D643C}" type="pres">
      <dgm:prSet presAssocID="{17A67266-5FB5-4D65-AF71-B0AC73DDCE1A}" presName="connTx" presStyleLbl="parChTrans1D2" presStyleIdx="1" presStyleCnt="15"/>
      <dgm:spPr/>
      <dgm:t>
        <a:bodyPr/>
        <a:lstStyle/>
        <a:p>
          <a:endParaRPr lang="ru-RU"/>
        </a:p>
      </dgm:t>
    </dgm:pt>
    <dgm:pt modelId="{7DA90456-9097-4285-96AD-FD1B35C36ADE}" type="pres">
      <dgm:prSet presAssocID="{ADBE1277-9DF9-48AD-975D-2D0A601E9759}" presName="node" presStyleLbl="node1" presStyleIdx="1" presStyleCnt="15" custRadScaleRad="84398" custRadScaleInc="121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85445-E4E6-4989-8DF8-65C709DF9C34}" type="pres">
      <dgm:prSet presAssocID="{13F48554-E52E-4A98-80AF-8262D9E8A23D}" presName="Name9" presStyleLbl="parChTrans1D2" presStyleIdx="2" presStyleCnt="15"/>
      <dgm:spPr/>
      <dgm:t>
        <a:bodyPr/>
        <a:lstStyle/>
        <a:p>
          <a:endParaRPr lang="ru-RU"/>
        </a:p>
      </dgm:t>
    </dgm:pt>
    <dgm:pt modelId="{B85CCC7C-8240-4F15-82E1-CF21EF5E8235}" type="pres">
      <dgm:prSet presAssocID="{13F48554-E52E-4A98-80AF-8262D9E8A23D}" presName="connTx" presStyleLbl="parChTrans1D2" presStyleIdx="2" presStyleCnt="15"/>
      <dgm:spPr/>
      <dgm:t>
        <a:bodyPr/>
        <a:lstStyle/>
        <a:p>
          <a:endParaRPr lang="ru-RU"/>
        </a:p>
      </dgm:t>
    </dgm:pt>
    <dgm:pt modelId="{310D1938-B245-4F71-92B6-96D110AEED4D}" type="pres">
      <dgm:prSet presAssocID="{E5401275-5B44-4C5C-8A11-0D11DE1E1D5B}" presName="node" presStyleLbl="node1" presStyleIdx="2" presStyleCnt="15" custRadScaleRad="125044" custRadScaleInc="432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1F9884-3080-48EC-8357-B51F7E79B64F}" type="pres">
      <dgm:prSet presAssocID="{25AFA60E-858C-4871-A0C7-A470EC453323}" presName="Name9" presStyleLbl="parChTrans1D2" presStyleIdx="3" presStyleCnt="15"/>
      <dgm:spPr/>
      <dgm:t>
        <a:bodyPr/>
        <a:lstStyle/>
        <a:p>
          <a:endParaRPr lang="ru-RU"/>
        </a:p>
      </dgm:t>
    </dgm:pt>
    <dgm:pt modelId="{AD6D79C4-EE7E-464A-94BA-76968BE4EF5E}" type="pres">
      <dgm:prSet presAssocID="{25AFA60E-858C-4871-A0C7-A470EC453323}" presName="connTx" presStyleLbl="parChTrans1D2" presStyleIdx="3" presStyleCnt="15"/>
      <dgm:spPr/>
      <dgm:t>
        <a:bodyPr/>
        <a:lstStyle/>
        <a:p>
          <a:endParaRPr lang="ru-RU"/>
        </a:p>
      </dgm:t>
    </dgm:pt>
    <dgm:pt modelId="{5866B08C-83D4-4BF0-92BC-5D64D389025C}" type="pres">
      <dgm:prSet presAssocID="{F2921A52-B314-40D7-904E-76B5837CF349}" presName="node" presStyleLbl="node1" presStyleIdx="3" presStyleCnt="15" custScaleX="138304" custRadScaleRad="106656" custRadScaleInc="-158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A123EF-6932-4617-8616-1420FFE49EEE}" type="pres">
      <dgm:prSet presAssocID="{B1314E0C-3CDA-4252-AF95-FB1123DA2899}" presName="Name9" presStyleLbl="parChTrans1D2" presStyleIdx="4" presStyleCnt="15"/>
      <dgm:spPr/>
      <dgm:t>
        <a:bodyPr/>
        <a:lstStyle/>
        <a:p>
          <a:endParaRPr lang="ru-RU"/>
        </a:p>
      </dgm:t>
    </dgm:pt>
    <dgm:pt modelId="{0CF1DB35-DA06-4F1C-BC27-D2D979280B91}" type="pres">
      <dgm:prSet presAssocID="{B1314E0C-3CDA-4252-AF95-FB1123DA2899}" presName="connTx" presStyleLbl="parChTrans1D2" presStyleIdx="4" presStyleCnt="15"/>
      <dgm:spPr/>
      <dgm:t>
        <a:bodyPr/>
        <a:lstStyle/>
        <a:p>
          <a:endParaRPr lang="ru-RU"/>
        </a:p>
      </dgm:t>
    </dgm:pt>
    <dgm:pt modelId="{32890829-CDBC-49C3-8C18-C21595E17567}" type="pres">
      <dgm:prSet presAssocID="{697F1332-BF56-408E-859B-4C90FF444664}" presName="node" presStyleLbl="node1" presStyleIdx="4" presStyleCnt="15" custScaleX="167664" custScaleY="65239" custRadScaleRad="138185" custRadScaleInc="-92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0F9E68-B7F3-4F6A-BEB8-3C5B12AEFB59}" type="pres">
      <dgm:prSet presAssocID="{22105A73-CC38-4188-9A1D-4B64C89ED668}" presName="Name9" presStyleLbl="parChTrans1D2" presStyleIdx="5" presStyleCnt="15"/>
      <dgm:spPr/>
      <dgm:t>
        <a:bodyPr/>
        <a:lstStyle/>
        <a:p>
          <a:endParaRPr lang="ru-RU"/>
        </a:p>
      </dgm:t>
    </dgm:pt>
    <dgm:pt modelId="{25C505CC-B94C-4AEB-9491-AEB1BFCB6CDD}" type="pres">
      <dgm:prSet presAssocID="{22105A73-CC38-4188-9A1D-4B64C89ED668}" presName="connTx" presStyleLbl="parChTrans1D2" presStyleIdx="5" presStyleCnt="15"/>
      <dgm:spPr/>
      <dgm:t>
        <a:bodyPr/>
        <a:lstStyle/>
        <a:p>
          <a:endParaRPr lang="ru-RU"/>
        </a:p>
      </dgm:t>
    </dgm:pt>
    <dgm:pt modelId="{CF83A4DC-091A-4CFD-A936-A87C28F83020}" type="pres">
      <dgm:prSet presAssocID="{DDDA1CAB-D804-448A-B5F7-2FED4D3E96F8}" presName="node" presStyleLbl="node1" presStyleIdx="5" presStyleCnt="15" custScaleX="239081" custScaleY="114289" custRadScaleRad="127641" custRadScaleInc="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DBE75C-FB1C-4444-B6CF-55CC7F27BA5A}" type="pres">
      <dgm:prSet presAssocID="{339FF530-BF8D-4017-8E05-8F85DE19ED01}" presName="Name9" presStyleLbl="parChTrans1D2" presStyleIdx="6" presStyleCnt="15"/>
      <dgm:spPr/>
      <dgm:t>
        <a:bodyPr/>
        <a:lstStyle/>
        <a:p>
          <a:endParaRPr lang="ru-RU"/>
        </a:p>
      </dgm:t>
    </dgm:pt>
    <dgm:pt modelId="{00519651-4508-40D6-920E-27E6FB749AA1}" type="pres">
      <dgm:prSet presAssocID="{339FF530-BF8D-4017-8E05-8F85DE19ED01}" presName="connTx" presStyleLbl="parChTrans1D2" presStyleIdx="6" presStyleCnt="15"/>
      <dgm:spPr/>
      <dgm:t>
        <a:bodyPr/>
        <a:lstStyle/>
        <a:p>
          <a:endParaRPr lang="ru-RU"/>
        </a:p>
      </dgm:t>
    </dgm:pt>
    <dgm:pt modelId="{350DA22B-9903-4D97-8217-44667B98601F}" type="pres">
      <dgm:prSet presAssocID="{D8526DE0-CFAC-4500-B610-1CF78F2EBE93}" presName="node" presStyleLbl="node1" presStyleIdx="6" presStyleCnt="15" custScaleX="222185" custRadScaleRad="70209" custRadScaleInc="626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58C324-9501-4AE7-B976-7C82E33626D4}" type="pres">
      <dgm:prSet presAssocID="{06C1A0FF-64F3-4F44-B1D7-DF748D6E206C}" presName="Name9" presStyleLbl="parChTrans1D2" presStyleIdx="7" presStyleCnt="15"/>
      <dgm:spPr/>
      <dgm:t>
        <a:bodyPr/>
        <a:lstStyle/>
        <a:p>
          <a:endParaRPr lang="ru-RU"/>
        </a:p>
      </dgm:t>
    </dgm:pt>
    <dgm:pt modelId="{09D03F3F-EDCE-40A0-BA7A-8D9E0051A3BE}" type="pres">
      <dgm:prSet presAssocID="{06C1A0FF-64F3-4F44-B1D7-DF748D6E206C}" presName="connTx" presStyleLbl="parChTrans1D2" presStyleIdx="7" presStyleCnt="15"/>
      <dgm:spPr/>
      <dgm:t>
        <a:bodyPr/>
        <a:lstStyle/>
        <a:p>
          <a:endParaRPr lang="ru-RU"/>
        </a:p>
      </dgm:t>
    </dgm:pt>
    <dgm:pt modelId="{13319481-597A-428B-9380-9A0C69E2B561}" type="pres">
      <dgm:prSet presAssocID="{1EA47172-83C9-44DF-AEAE-E9C001014DEE}" presName="node" presStyleLbl="node1" presStyleIdx="7" presStyleCnt="15" custScaleX="138309" custScaleY="97397" custRadScaleRad="99981" custRadScaleInc="1175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9FD166-AC58-4687-B017-7FA5ABA9BCC8}" type="pres">
      <dgm:prSet presAssocID="{E89F22A4-D267-4F9E-B168-908D5B7FAA32}" presName="Name9" presStyleLbl="parChTrans1D2" presStyleIdx="8" presStyleCnt="15"/>
      <dgm:spPr/>
      <dgm:t>
        <a:bodyPr/>
        <a:lstStyle/>
        <a:p>
          <a:endParaRPr lang="ru-RU"/>
        </a:p>
      </dgm:t>
    </dgm:pt>
    <dgm:pt modelId="{4232F844-CD46-41EB-A695-636A67D19CCE}" type="pres">
      <dgm:prSet presAssocID="{E89F22A4-D267-4F9E-B168-908D5B7FAA32}" presName="connTx" presStyleLbl="parChTrans1D2" presStyleIdx="8" presStyleCnt="15"/>
      <dgm:spPr/>
      <dgm:t>
        <a:bodyPr/>
        <a:lstStyle/>
        <a:p>
          <a:endParaRPr lang="ru-RU"/>
        </a:p>
      </dgm:t>
    </dgm:pt>
    <dgm:pt modelId="{5C040717-4C10-41DB-8A0F-A0BD905D5746}" type="pres">
      <dgm:prSet presAssocID="{061A72BF-553A-407A-AEC9-9FBD7D1E54E9}" presName="node" presStyleLbl="node1" presStyleIdx="8" presStyleCnt="15" custScaleX="250109" custScaleY="120575" custRadScaleRad="118453" custRadScaleInc="227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90153-8B60-4026-82CD-DA9679106F57}" type="pres">
      <dgm:prSet presAssocID="{1F529CE5-FFEC-4E9D-94DC-25CA6DDAFEB7}" presName="Name9" presStyleLbl="parChTrans1D2" presStyleIdx="9" presStyleCnt="15"/>
      <dgm:spPr/>
      <dgm:t>
        <a:bodyPr/>
        <a:lstStyle/>
        <a:p>
          <a:endParaRPr lang="ru-RU"/>
        </a:p>
      </dgm:t>
    </dgm:pt>
    <dgm:pt modelId="{0162FF4A-0115-487D-B1EE-E4AFE99B4FE2}" type="pres">
      <dgm:prSet presAssocID="{1F529CE5-FFEC-4E9D-94DC-25CA6DDAFEB7}" presName="connTx" presStyleLbl="parChTrans1D2" presStyleIdx="9" presStyleCnt="15"/>
      <dgm:spPr/>
      <dgm:t>
        <a:bodyPr/>
        <a:lstStyle/>
        <a:p>
          <a:endParaRPr lang="ru-RU"/>
        </a:p>
      </dgm:t>
    </dgm:pt>
    <dgm:pt modelId="{EE448264-57C0-4715-8384-53100685EC96}" type="pres">
      <dgm:prSet presAssocID="{32D4388C-B776-4B01-8F1A-676E77E0E3BC}" presName="node" presStyleLbl="node1" presStyleIdx="9" presStyleCnt="15" custRadScaleRad="92662" custRadScaleInc="1789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E9575-4F5E-45A4-B30D-AB8317FF0C13}" type="pres">
      <dgm:prSet presAssocID="{3A764301-BCE5-468E-997E-723149B04B0F}" presName="Name9" presStyleLbl="parChTrans1D2" presStyleIdx="10" presStyleCnt="15"/>
      <dgm:spPr/>
      <dgm:t>
        <a:bodyPr/>
        <a:lstStyle/>
        <a:p>
          <a:endParaRPr lang="ru-RU"/>
        </a:p>
      </dgm:t>
    </dgm:pt>
    <dgm:pt modelId="{2263DDC1-7047-49D3-A837-0FE9D1F85156}" type="pres">
      <dgm:prSet presAssocID="{3A764301-BCE5-468E-997E-723149B04B0F}" presName="connTx" presStyleLbl="parChTrans1D2" presStyleIdx="10" presStyleCnt="15"/>
      <dgm:spPr/>
      <dgm:t>
        <a:bodyPr/>
        <a:lstStyle/>
        <a:p>
          <a:endParaRPr lang="ru-RU"/>
        </a:p>
      </dgm:t>
    </dgm:pt>
    <dgm:pt modelId="{832A2F96-3AD9-4170-B1F3-35F2B5C07E2C}" type="pres">
      <dgm:prSet presAssocID="{C577C663-573A-4D95-BA03-C5CDA2D4AB65}" presName="node" presStyleLbl="node1" presStyleIdx="10" presStyleCnt="15" custScaleX="190257" custRadScaleRad="134522" custRadScaleInc="1134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1AAD8-8FD2-4983-8C04-6E41AEF8A323}" type="pres">
      <dgm:prSet presAssocID="{6BFA0200-B256-4A12-A5C8-50EA397B878B}" presName="Name9" presStyleLbl="parChTrans1D2" presStyleIdx="11" presStyleCnt="15"/>
      <dgm:spPr/>
      <dgm:t>
        <a:bodyPr/>
        <a:lstStyle/>
        <a:p>
          <a:endParaRPr lang="ru-RU"/>
        </a:p>
      </dgm:t>
    </dgm:pt>
    <dgm:pt modelId="{83361CAB-828D-47E1-87D1-4815862CC5D4}" type="pres">
      <dgm:prSet presAssocID="{6BFA0200-B256-4A12-A5C8-50EA397B878B}" presName="connTx" presStyleLbl="parChTrans1D2" presStyleIdx="11" presStyleCnt="15"/>
      <dgm:spPr/>
      <dgm:t>
        <a:bodyPr/>
        <a:lstStyle/>
        <a:p>
          <a:endParaRPr lang="ru-RU"/>
        </a:p>
      </dgm:t>
    </dgm:pt>
    <dgm:pt modelId="{BB5B449A-C684-49A5-9205-DD2B18978CE1}" type="pres">
      <dgm:prSet presAssocID="{95E9CDF4-B50E-4784-883F-CE7697F22BFD}" presName="node" presStyleLbl="node1" presStyleIdx="11" presStyleCnt="15" custScaleX="285816" custScaleY="133786" custRadScaleRad="93096" custRadScaleInc="714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365A2-2C8B-45B4-9371-2FE543597E85}" type="pres">
      <dgm:prSet presAssocID="{2C485427-5DBB-4043-AA3C-A8E416651077}" presName="Name9" presStyleLbl="parChTrans1D2" presStyleIdx="12" presStyleCnt="15"/>
      <dgm:spPr/>
      <dgm:t>
        <a:bodyPr/>
        <a:lstStyle/>
        <a:p>
          <a:endParaRPr lang="ru-RU"/>
        </a:p>
      </dgm:t>
    </dgm:pt>
    <dgm:pt modelId="{F8A294A7-10FE-4707-86AA-A482E97B8168}" type="pres">
      <dgm:prSet presAssocID="{2C485427-5DBB-4043-AA3C-A8E416651077}" presName="connTx" presStyleLbl="parChTrans1D2" presStyleIdx="12" presStyleCnt="15"/>
      <dgm:spPr/>
      <dgm:t>
        <a:bodyPr/>
        <a:lstStyle/>
        <a:p>
          <a:endParaRPr lang="ru-RU"/>
        </a:p>
      </dgm:t>
    </dgm:pt>
    <dgm:pt modelId="{808129AB-44F7-4BAF-96A1-C20350983CFF}" type="pres">
      <dgm:prSet presAssocID="{E9A12DF2-D7E2-4C31-A79A-FED103A35F34}" presName="node" presStyleLbl="node1" presStyleIdx="12" presStyleCnt="15" custScaleX="226798" custScaleY="117692" custRadScaleRad="130509" custRadScaleInc="66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7DD901-F9C6-460D-916C-22985411D8D3}" type="pres">
      <dgm:prSet presAssocID="{88D9084D-E173-4A47-BDA3-C633A52CF4C6}" presName="Name9" presStyleLbl="parChTrans1D2" presStyleIdx="13" presStyleCnt="15"/>
      <dgm:spPr/>
      <dgm:t>
        <a:bodyPr/>
        <a:lstStyle/>
        <a:p>
          <a:endParaRPr lang="ru-RU"/>
        </a:p>
      </dgm:t>
    </dgm:pt>
    <dgm:pt modelId="{FF5CEEA1-2D4B-43AA-A737-E381FFFC35C8}" type="pres">
      <dgm:prSet presAssocID="{88D9084D-E173-4A47-BDA3-C633A52CF4C6}" presName="connTx" presStyleLbl="parChTrans1D2" presStyleIdx="13" presStyleCnt="15"/>
      <dgm:spPr/>
      <dgm:t>
        <a:bodyPr/>
        <a:lstStyle/>
        <a:p>
          <a:endParaRPr lang="ru-RU"/>
        </a:p>
      </dgm:t>
    </dgm:pt>
    <dgm:pt modelId="{76936491-7C88-4A17-9D5C-0EBD46202344}" type="pres">
      <dgm:prSet presAssocID="{8EF35D83-BEC7-41BC-89B7-4377E774CF4E}" presName="node" presStyleLbl="node1" presStyleIdx="13" presStyleCnt="15" custScaleX="272284" custScaleY="103782" custRadScaleRad="108620" custRadScaleInc="12284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4CB0DB-F72C-4885-8F56-150343BAD9C6}" type="pres">
      <dgm:prSet presAssocID="{E189E8E3-24B8-4DDE-AD3D-0F9172C03212}" presName="Name9" presStyleLbl="parChTrans1D2" presStyleIdx="14" presStyleCnt="15"/>
      <dgm:spPr/>
      <dgm:t>
        <a:bodyPr/>
        <a:lstStyle/>
        <a:p>
          <a:endParaRPr lang="ru-RU"/>
        </a:p>
      </dgm:t>
    </dgm:pt>
    <dgm:pt modelId="{CC6AAB15-E2B8-459D-90EB-905661FD4AAE}" type="pres">
      <dgm:prSet presAssocID="{E189E8E3-24B8-4DDE-AD3D-0F9172C03212}" presName="connTx" presStyleLbl="parChTrans1D2" presStyleIdx="14" presStyleCnt="15"/>
      <dgm:spPr/>
      <dgm:t>
        <a:bodyPr/>
        <a:lstStyle/>
        <a:p>
          <a:endParaRPr lang="ru-RU"/>
        </a:p>
      </dgm:t>
    </dgm:pt>
    <dgm:pt modelId="{F4538041-347F-422E-B322-85C2494795C6}" type="pres">
      <dgm:prSet presAssocID="{EA6AA1F2-5665-4907-A32B-047C77C5E8B8}" presName="node" presStyleLbl="node1" presStyleIdx="14" presStyleCnt="15" custScaleX="137196" custRadScaleRad="74870" custRadScaleInc="-1357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965BA7-03E6-48A0-BD0D-411FE5E98334}" type="presOf" srcId="{697F1332-BF56-408E-859B-4C90FF444664}" destId="{32890829-CDBC-49C3-8C18-C21595E17567}" srcOrd="0" destOrd="0" presId="urn:microsoft.com/office/officeart/2005/8/layout/radial1"/>
    <dgm:cxn modelId="{330AECDF-4FE8-4C29-A1CB-E3B74E00F5CD}" type="presOf" srcId="{25AFA60E-858C-4871-A0C7-A470EC453323}" destId="{6C1F9884-3080-48EC-8357-B51F7E79B64F}" srcOrd="0" destOrd="0" presId="urn:microsoft.com/office/officeart/2005/8/layout/radial1"/>
    <dgm:cxn modelId="{2D104B3D-2280-48A4-8264-33D4BAEA8A85}" srcId="{FE8BD946-EDE3-48C8-A00F-14DFDCE97900}" destId="{C2ED4CD2-0682-4A13-9109-9C341DD9C79A}" srcOrd="0" destOrd="0" parTransId="{B2994111-EF1F-4F34-A809-977043B013AC}" sibTransId="{2760ED0E-F6CD-4CDC-9D46-863E134F9B2C}"/>
    <dgm:cxn modelId="{68583076-16D9-4F0B-9E6F-5EE4B8A01557}" type="presOf" srcId="{339FF530-BF8D-4017-8E05-8F85DE19ED01}" destId="{02DBE75C-FB1C-4444-B6CF-55CC7F27BA5A}" srcOrd="0" destOrd="0" presId="urn:microsoft.com/office/officeart/2005/8/layout/radial1"/>
    <dgm:cxn modelId="{608B2306-2994-45C7-8026-8909C1E99833}" type="presOf" srcId="{ADBE1277-9DF9-48AD-975D-2D0A601E9759}" destId="{7DA90456-9097-4285-96AD-FD1B35C36ADE}" srcOrd="0" destOrd="0" presId="urn:microsoft.com/office/officeart/2005/8/layout/radial1"/>
    <dgm:cxn modelId="{4418D949-9955-4C1F-B9D8-B4EB3276DB52}" type="presOf" srcId="{3A764301-BCE5-468E-997E-723149B04B0F}" destId="{2263DDC1-7047-49D3-A837-0FE9D1F85156}" srcOrd="1" destOrd="0" presId="urn:microsoft.com/office/officeart/2005/8/layout/radial1"/>
    <dgm:cxn modelId="{DB55FEC8-AF54-4D99-8D1E-6E0F531E4DC6}" type="presOf" srcId="{95E9CDF4-B50E-4784-883F-CE7697F22BFD}" destId="{BB5B449A-C684-49A5-9205-DD2B18978CE1}" srcOrd="0" destOrd="0" presId="urn:microsoft.com/office/officeart/2005/8/layout/radial1"/>
    <dgm:cxn modelId="{9100C961-B6F8-4348-8721-6783C1030A7C}" type="presOf" srcId="{06C1A0FF-64F3-4F44-B1D7-DF748D6E206C}" destId="{5A58C324-9501-4AE7-B976-7C82E33626D4}" srcOrd="0" destOrd="0" presId="urn:microsoft.com/office/officeart/2005/8/layout/radial1"/>
    <dgm:cxn modelId="{B11AD8D8-FA80-41C7-9C66-0673147225BF}" type="presOf" srcId="{1F529CE5-FFEC-4E9D-94DC-25CA6DDAFEB7}" destId="{0162FF4A-0115-487D-B1EE-E4AFE99B4FE2}" srcOrd="1" destOrd="0" presId="urn:microsoft.com/office/officeart/2005/8/layout/radial1"/>
    <dgm:cxn modelId="{5179A8C1-33BB-4130-B37D-92AC89FBDDD3}" type="presOf" srcId="{13F48554-E52E-4A98-80AF-8262D9E8A23D}" destId="{B85CCC7C-8240-4F15-82E1-CF21EF5E8235}" srcOrd="1" destOrd="0" presId="urn:microsoft.com/office/officeart/2005/8/layout/radial1"/>
    <dgm:cxn modelId="{339725C6-6632-4212-A144-E6E175461B80}" type="presOf" srcId="{06C1A0FF-64F3-4F44-B1D7-DF748D6E206C}" destId="{09D03F3F-EDCE-40A0-BA7A-8D9E0051A3BE}" srcOrd="1" destOrd="0" presId="urn:microsoft.com/office/officeart/2005/8/layout/radial1"/>
    <dgm:cxn modelId="{91F3D009-3407-45F0-AEE5-DCE9F82BDEC5}" type="presOf" srcId="{2C485427-5DBB-4043-AA3C-A8E416651077}" destId="{F8A294A7-10FE-4707-86AA-A482E97B8168}" srcOrd="1" destOrd="0" presId="urn:microsoft.com/office/officeart/2005/8/layout/radial1"/>
    <dgm:cxn modelId="{28C43F3A-7C34-4AE0-BE91-2355B2C5FFD1}" type="presOf" srcId="{7D3E0480-D267-48FA-834A-7EB3500D0417}" destId="{012B9272-72E0-402D-ACB3-2CC719D2CF99}" srcOrd="0" destOrd="0" presId="urn:microsoft.com/office/officeart/2005/8/layout/radial1"/>
    <dgm:cxn modelId="{5840B265-8298-4F47-93DF-2EF2DC4B882A}" type="presOf" srcId="{B1314E0C-3CDA-4252-AF95-FB1123DA2899}" destId="{0CF1DB35-DA06-4F1C-BC27-D2D979280B91}" srcOrd="1" destOrd="0" presId="urn:microsoft.com/office/officeart/2005/8/layout/radial1"/>
    <dgm:cxn modelId="{D2D24523-4295-4BA4-B5A2-2B7840FE8C89}" type="presOf" srcId="{E89F22A4-D267-4F9E-B168-908D5B7FAA32}" destId="{4232F844-CD46-41EB-A695-636A67D19CCE}" srcOrd="1" destOrd="0" presId="urn:microsoft.com/office/officeart/2005/8/layout/radial1"/>
    <dgm:cxn modelId="{5B1590C5-B37A-4CB3-8F7D-3C856FF03E76}" type="presOf" srcId="{B1314E0C-3CDA-4252-AF95-FB1123DA2899}" destId="{F9A123EF-6932-4617-8616-1420FFE49EEE}" srcOrd="0" destOrd="0" presId="urn:microsoft.com/office/officeart/2005/8/layout/radial1"/>
    <dgm:cxn modelId="{E9BCBAD8-8202-4697-9485-9DB76E4D354C}" srcId="{C2ED4CD2-0682-4A13-9109-9C341DD9C79A}" destId="{32D4388C-B776-4B01-8F1A-676E77E0E3BC}" srcOrd="9" destOrd="0" parTransId="{1F529CE5-FFEC-4E9D-94DC-25CA6DDAFEB7}" sibTransId="{AB8FC7CD-3D9A-4AF8-A155-9433D3075133}"/>
    <dgm:cxn modelId="{8047B093-C177-4564-BF58-64CA0099C5E8}" type="presOf" srcId="{6BFA0200-B256-4A12-A5C8-50EA397B878B}" destId="{83361CAB-828D-47E1-87D1-4815862CC5D4}" srcOrd="1" destOrd="0" presId="urn:microsoft.com/office/officeart/2005/8/layout/radial1"/>
    <dgm:cxn modelId="{EC4966BE-3FA1-45D1-BE29-E7937678570E}" type="presOf" srcId="{339FF530-BF8D-4017-8E05-8F85DE19ED01}" destId="{00519651-4508-40D6-920E-27E6FB749AA1}" srcOrd="1" destOrd="0" presId="urn:microsoft.com/office/officeart/2005/8/layout/radial1"/>
    <dgm:cxn modelId="{D9890A11-FD7C-4E14-A674-ADFFC1B4F34D}" srcId="{C2ED4CD2-0682-4A13-9109-9C341DD9C79A}" destId="{DDDA1CAB-D804-448A-B5F7-2FED4D3E96F8}" srcOrd="5" destOrd="0" parTransId="{22105A73-CC38-4188-9A1D-4B64C89ED668}" sibTransId="{9B321A64-5ED2-41FD-A7F7-89FF9899D917}"/>
    <dgm:cxn modelId="{309EB5B6-C2F2-482B-93BA-C7EDFD661771}" srcId="{C2ED4CD2-0682-4A13-9109-9C341DD9C79A}" destId="{C577C663-573A-4D95-BA03-C5CDA2D4AB65}" srcOrd="10" destOrd="0" parTransId="{3A764301-BCE5-468E-997E-723149B04B0F}" sibTransId="{93DBAC84-7932-41C1-9E0C-F88328A3B04A}"/>
    <dgm:cxn modelId="{55C1397B-D430-4D6B-8F99-0870815C8AD8}" srcId="{C2ED4CD2-0682-4A13-9109-9C341DD9C79A}" destId="{1EA47172-83C9-44DF-AEAE-E9C001014DEE}" srcOrd="7" destOrd="0" parTransId="{06C1A0FF-64F3-4F44-B1D7-DF748D6E206C}" sibTransId="{403C4EED-76C0-4C2E-834D-D5825056ACEE}"/>
    <dgm:cxn modelId="{8DD688C6-5671-4A98-B6FD-4A4D4619863A}" type="presOf" srcId="{EA6AA1F2-5665-4907-A32B-047C77C5E8B8}" destId="{F4538041-347F-422E-B322-85C2494795C6}" srcOrd="0" destOrd="0" presId="urn:microsoft.com/office/officeart/2005/8/layout/radial1"/>
    <dgm:cxn modelId="{AD68FC18-FF3E-4904-9A10-3F254D082AA0}" type="presOf" srcId="{E189E8E3-24B8-4DDE-AD3D-0F9172C03212}" destId="{CC6AAB15-E2B8-459D-90EB-905661FD4AAE}" srcOrd="1" destOrd="0" presId="urn:microsoft.com/office/officeart/2005/8/layout/radial1"/>
    <dgm:cxn modelId="{F66C69E6-9526-42DE-8F56-11FFFA10830F}" type="presOf" srcId="{3A764301-BCE5-468E-997E-723149B04B0F}" destId="{263E9575-4F5E-45A4-B30D-AB8317FF0C13}" srcOrd="0" destOrd="0" presId="urn:microsoft.com/office/officeart/2005/8/layout/radial1"/>
    <dgm:cxn modelId="{C86D9009-AEAF-42BA-AC24-C20F841CD861}" type="presOf" srcId="{C2ED4CD2-0682-4A13-9109-9C341DD9C79A}" destId="{B95852B0-A2B4-484E-8655-26536E3CB4AE}" srcOrd="0" destOrd="0" presId="urn:microsoft.com/office/officeart/2005/8/layout/radial1"/>
    <dgm:cxn modelId="{278B82BF-2B45-4923-8004-F780F6BE6CD2}" type="presOf" srcId="{25AFA60E-858C-4871-A0C7-A470EC453323}" destId="{AD6D79C4-EE7E-464A-94BA-76968BE4EF5E}" srcOrd="1" destOrd="0" presId="urn:microsoft.com/office/officeart/2005/8/layout/radial1"/>
    <dgm:cxn modelId="{B9B90A62-8BFA-47A9-B021-930AFBA3413E}" type="presOf" srcId="{88D9084D-E173-4A47-BDA3-C633A52CF4C6}" destId="{FF5CEEA1-2D4B-43AA-A737-E381FFFC35C8}" srcOrd="1" destOrd="0" presId="urn:microsoft.com/office/officeart/2005/8/layout/radial1"/>
    <dgm:cxn modelId="{F26965A1-6E91-4EF4-8806-3AC9ACDA6F77}" srcId="{C2ED4CD2-0682-4A13-9109-9C341DD9C79A}" destId="{7D3E0480-D267-48FA-834A-7EB3500D0417}" srcOrd="0" destOrd="0" parTransId="{CC01DB02-5D0C-4B84-88BA-6463F2A6A706}" sibTransId="{4CB9DB02-31C3-49CE-9444-25C6F9815A2D}"/>
    <dgm:cxn modelId="{34EF7DD2-F093-47C3-A0E9-4E31E47227E7}" type="presOf" srcId="{F2921A52-B314-40D7-904E-76B5837CF349}" destId="{5866B08C-83D4-4BF0-92BC-5D64D389025C}" srcOrd="0" destOrd="0" presId="urn:microsoft.com/office/officeart/2005/8/layout/radial1"/>
    <dgm:cxn modelId="{1B1BB87D-DD2D-4960-96C5-67083E498CBC}" srcId="{C2ED4CD2-0682-4A13-9109-9C341DD9C79A}" destId="{95E9CDF4-B50E-4784-883F-CE7697F22BFD}" srcOrd="11" destOrd="0" parTransId="{6BFA0200-B256-4A12-A5C8-50EA397B878B}" sibTransId="{07104C15-6AB5-4FD8-9EC8-B0A0E64A3902}"/>
    <dgm:cxn modelId="{0D9D0DBF-0490-4AD2-94EE-81BE2BD52350}" type="presOf" srcId="{1F529CE5-FFEC-4E9D-94DC-25CA6DDAFEB7}" destId="{DBF90153-8B60-4026-82CD-DA9679106F57}" srcOrd="0" destOrd="0" presId="urn:microsoft.com/office/officeart/2005/8/layout/radial1"/>
    <dgm:cxn modelId="{A68A2688-C42F-4FC8-BC55-E8CEE1E74907}" srcId="{C2ED4CD2-0682-4A13-9109-9C341DD9C79A}" destId="{EA6AA1F2-5665-4907-A32B-047C77C5E8B8}" srcOrd="14" destOrd="0" parTransId="{E189E8E3-24B8-4DDE-AD3D-0F9172C03212}" sibTransId="{27ED3409-415A-4C54-8902-B7F404CB9F2A}"/>
    <dgm:cxn modelId="{4104E84F-C6ED-4FA4-A5C2-50265CC03833}" srcId="{C2ED4CD2-0682-4A13-9109-9C341DD9C79A}" destId="{E5401275-5B44-4C5C-8A11-0D11DE1E1D5B}" srcOrd="2" destOrd="0" parTransId="{13F48554-E52E-4A98-80AF-8262D9E8A23D}" sibTransId="{421701FF-6292-4672-9944-D36108756DDF}"/>
    <dgm:cxn modelId="{742F3BE4-232B-430E-9363-5AF40DBBA798}" type="presOf" srcId="{061A72BF-553A-407A-AEC9-9FBD7D1E54E9}" destId="{5C040717-4C10-41DB-8A0F-A0BD905D5746}" srcOrd="0" destOrd="0" presId="urn:microsoft.com/office/officeart/2005/8/layout/radial1"/>
    <dgm:cxn modelId="{C0176809-6CF1-475D-A2FD-C96628F17DAF}" type="presOf" srcId="{32D4388C-B776-4B01-8F1A-676E77E0E3BC}" destId="{EE448264-57C0-4715-8384-53100685EC96}" srcOrd="0" destOrd="0" presId="urn:microsoft.com/office/officeart/2005/8/layout/radial1"/>
    <dgm:cxn modelId="{1BB77D0C-2782-4B6D-8043-3F8926583100}" type="presOf" srcId="{E5401275-5B44-4C5C-8A11-0D11DE1E1D5B}" destId="{310D1938-B245-4F71-92B6-96D110AEED4D}" srcOrd="0" destOrd="0" presId="urn:microsoft.com/office/officeart/2005/8/layout/radial1"/>
    <dgm:cxn modelId="{86A87103-597B-4FE5-BAB6-D7DD36B6C1A8}" type="presOf" srcId="{22105A73-CC38-4188-9A1D-4B64C89ED668}" destId="{25C505CC-B94C-4AEB-9491-AEB1BFCB6CDD}" srcOrd="1" destOrd="0" presId="urn:microsoft.com/office/officeart/2005/8/layout/radial1"/>
    <dgm:cxn modelId="{D027D178-69C3-4D96-AB17-6366F10EAB49}" type="presOf" srcId="{88D9084D-E173-4A47-BDA3-C633A52CF4C6}" destId="{667DD901-F9C6-460D-916C-22985411D8D3}" srcOrd="0" destOrd="0" presId="urn:microsoft.com/office/officeart/2005/8/layout/radial1"/>
    <dgm:cxn modelId="{E8CEEBE2-010A-4AE1-B780-572D88896B85}" type="presOf" srcId="{1EA47172-83C9-44DF-AEAE-E9C001014DEE}" destId="{13319481-597A-428B-9380-9A0C69E2B561}" srcOrd="0" destOrd="0" presId="urn:microsoft.com/office/officeart/2005/8/layout/radial1"/>
    <dgm:cxn modelId="{38034D61-E150-41E7-9213-D98D5C84B14F}" type="presOf" srcId="{8EF35D83-BEC7-41BC-89B7-4377E774CF4E}" destId="{76936491-7C88-4A17-9D5C-0EBD46202344}" srcOrd="0" destOrd="0" presId="urn:microsoft.com/office/officeart/2005/8/layout/radial1"/>
    <dgm:cxn modelId="{BD74A8B2-8D9D-4621-BEF9-8B51952AC050}" type="presOf" srcId="{D8526DE0-CFAC-4500-B610-1CF78F2EBE93}" destId="{350DA22B-9903-4D97-8217-44667B98601F}" srcOrd="0" destOrd="0" presId="urn:microsoft.com/office/officeart/2005/8/layout/radial1"/>
    <dgm:cxn modelId="{2CF41ED7-9A6A-4357-A387-454478360EC6}" srcId="{C2ED4CD2-0682-4A13-9109-9C341DD9C79A}" destId="{F2921A52-B314-40D7-904E-76B5837CF349}" srcOrd="3" destOrd="0" parTransId="{25AFA60E-858C-4871-A0C7-A470EC453323}" sibTransId="{3BB0E735-D017-4951-A297-A7028B0957FA}"/>
    <dgm:cxn modelId="{A0B4D0CB-1996-4372-B369-59A6B2F602DF}" type="presOf" srcId="{E189E8E3-24B8-4DDE-AD3D-0F9172C03212}" destId="{2C4CB0DB-F72C-4885-8F56-150343BAD9C6}" srcOrd="0" destOrd="0" presId="urn:microsoft.com/office/officeart/2005/8/layout/radial1"/>
    <dgm:cxn modelId="{AF270A9C-2C18-4FAC-BB79-BE9392D2D728}" type="presOf" srcId="{E9A12DF2-D7E2-4C31-A79A-FED103A35F34}" destId="{808129AB-44F7-4BAF-96A1-C20350983CFF}" srcOrd="0" destOrd="0" presId="urn:microsoft.com/office/officeart/2005/8/layout/radial1"/>
    <dgm:cxn modelId="{5A229D37-CF68-4B45-9749-6D8702126AD0}" type="presOf" srcId="{2C485427-5DBB-4043-AA3C-A8E416651077}" destId="{166365A2-2C8B-45B4-9371-2FE543597E85}" srcOrd="0" destOrd="0" presId="urn:microsoft.com/office/officeart/2005/8/layout/radial1"/>
    <dgm:cxn modelId="{31E4C2AF-6CAD-4723-9370-4ED6C8C646E3}" type="presOf" srcId="{22105A73-CC38-4188-9A1D-4B64C89ED668}" destId="{D80F9E68-B7F3-4F6A-BEB8-3C5B12AEFB59}" srcOrd="0" destOrd="0" presId="urn:microsoft.com/office/officeart/2005/8/layout/radial1"/>
    <dgm:cxn modelId="{ADD1BE23-BC4C-4930-99DD-8F2A6C78F60C}" srcId="{C2ED4CD2-0682-4A13-9109-9C341DD9C79A}" destId="{E9A12DF2-D7E2-4C31-A79A-FED103A35F34}" srcOrd="12" destOrd="0" parTransId="{2C485427-5DBB-4043-AA3C-A8E416651077}" sibTransId="{8E66C6DC-C13F-4B86-80C9-10D5290EAB43}"/>
    <dgm:cxn modelId="{43164FCB-E5DF-4C2B-A728-BE7C20CD5FEF}" type="presOf" srcId="{6BFA0200-B256-4A12-A5C8-50EA397B878B}" destId="{3891AAD8-8FD2-4983-8C04-6E41AEF8A323}" srcOrd="0" destOrd="0" presId="urn:microsoft.com/office/officeart/2005/8/layout/radial1"/>
    <dgm:cxn modelId="{D6C2030F-FEC4-4111-9A95-6E23A0DD4B5F}" type="presOf" srcId="{CC01DB02-5D0C-4B84-88BA-6463F2A6A706}" destId="{D2CD2A11-CA37-4CF8-B382-29C011108C69}" srcOrd="0" destOrd="0" presId="urn:microsoft.com/office/officeart/2005/8/layout/radial1"/>
    <dgm:cxn modelId="{B7328841-CBE2-4883-8D62-710AC491536B}" type="presOf" srcId="{C577C663-573A-4D95-BA03-C5CDA2D4AB65}" destId="{832A2F96-3AD9-4170-B1F3-35F2B5C07E2C}" srcOrd="0" destOrd="0" presId="urn:microsoft.com/office/officeart/2005/8/layout/radial1"/>
    <dgm:cxn modelId="{894EE48A-33CE-4B84-97AC-C0D30FCAAAA9}" srcId="{C2ED4CD2-0682-4A13-9109-9C341DD9C79A}" destId="{8EF35D83-BEC7-41BC-89B7-4377E774CF4E}" srcOrd="13" destOrd="0" parTransId="{88D9084D-E173-4A47-BDA3-C633A52CF4C6}" sibTransId="{60CB0F75-AC55-4635-A8E6-AAF2E6735A07}"/>
    <dgm:cxn modelId="{E2E7D4F7-C955-40B0-8F2F-5C230CB94C49}" type="presOf" srcId="{FE8BD946-EDE3-48C8-A00F-14DFDCE97900}" destId="{824DD566-CCFB-4605-9DCE-975543B7628C}" srcOrd="0" destOrd="0" presId="urn:microsoft.com/office/officeart/2005/8/layout/radial1"/>
    <dgm:cxn modelId="{F62B7A03-365B-4A6A-AE0F-BBC08586EFE3}" srcId="{C2ED4CD2-0682-4A13-9109-9C341DD9C79A}" destId="{061A72BF-553A-407A-AEC9-9FBD7D1E54E9}" srcOrd="8" destOrd="0" parTransId="{E89F22A4-D267-4F9E-B168-908D5B7FAA32}" sibTransId="{ACF26125-60F6-40B5-B85C-A8C199D998B1}"/>
    <dgm:cxn modelId="{678EE917-0CDA-4319-8D38-ED8691EDE529}" srcId="{C2ED4CD2-0682-4A13-9109-9C341DD9C79A}" destId="{ADBE1277-9DF9-48AD-975D-2D0A601E9759}" srcOrd="1" destOrd="0" parTransId="{17A67266-5FB5-4D65-AF71-B0AC73DDCE1A}" sibTransId="{2DDD49E0-41CB-46AB-870C-F9A89B446B34}"/>
    <dgm:cxn modelId="{6FC6C1C5-1399-4EC0-9D7C-72A03B09AE2F}" type="presOf" srcId="{DDDA1CAB-D804-448A-B5F7-2FED4D3E96F8}" destId="{CF83A4DC-091A-4CFD-A936-A87C28F83020}" srcOrd="0" destOrd="0" presId="urn:microsoft.com/office/officeart/2005/8/layout/radial1"/>
    <dgm:cxn modelId="{7EE49F99-E2E7-4E46-B4F3-AE09B4280565}" srcId="{C2ED4CD2-0682-4A13-9109-9C341DD9C79A}" destId="{D8526DE0-CFAC-4500-B610-1CF78F2EBE93}" srcOrd="6" destOrd="0" parTransId="{339FF530-BF8D-4017-8E05-8F85DE19ED01}" sibTransId="{AF3C774A-6CD5-426D-970D-CC94F863BF96}"/>
    <dgm:cxn modelId="{0B9E3AA2-7C04-4834-94D3-AC5402398225}" type="presOf" srcId="{17A67266-5FB5-4D65-AF71-B0AC73DDCE1A}" destId="{8E4A7E61-E103-4770-AD05-62F2482D643C}" srcOrd="1" destOrd="0" presId="urn:microsoft.com/office/officeart/2005/8/layout/radial1"/>
    <dgm:cxn modelId="{85156898-6889-4B33-82AD-BAA9EFB1917C}" type="presOf" srcId="{E89F22A4-D267-4F9E-B168-908D5B7FAA32}" destId="{5F9FD166-AC58-4687-B017-7FA5ABA9BCC8}" srcOrd="0" destOrd="0" presId="urn:microsoft.com/office/officeart/2005/8/layout/radial1"/>
    <dgm:cxn modelId="{7489F337-42A5-4808-948D-A4B20C9B82D1}" type="presOf" srcId="{13F48554-E52E-4A98-80AF-8262D9E8A23D}" destId="{8AA85445-E4E6-4989-8DF8-65C709DF9C34}" srcOrd="0" destOrd="0" presId="urn:microsoft.com/office/officeart/2005/8/layout/radial1"/>
    <dgm:cxn modelId="{95ED0085-E73E-4512-94AE-531C202E2A97}" type="presOf" srcId="{CC01DB02-5D0C-4B84-88BA-6463F2A6A706}" destId="{40704641-537B-48BC-B9E3-F2B25A47AF8C}" srcOrd="1" destOrd="0" presId="urn:microsoft.com/office/officeart/2005/8/layout/radial1"/>
    <dgm:cxn modelId="{9A5B6E4E-D32F-4A00-8E38-6B58B23B4308}" srcId="{C2ED4CD2-0682-4A13-9109-9C341DD9C79A}" destId="{697F1332-BF56-408E-859B-4C90FF444664}" srcOrd="4" destOrd="0" parTransId="{B1314E0C-3CDA-4252-AF95-FB1123DA2899}" sibTransId="{507DDC36-28CE-44F4-86A6-46F2CAF58BFE}"/>
    <dgm:cxn modelId="{47A80393-8EC4-4192-8B32-742915CBCE02}" type="presOf" srcId="{17A67266-5FB5-4D65-AF71-B0AC73DDCE1A}" destId="{2F1A32F7-4177-48E1-AC04-013F985DC4FD}" srcOrd="0" destOrd="0" presId="urn:microsoft.com/office/officeart/2005/8/layout/radial1"/>
    <dgm:cxn modelId="{66621709-6592-4E86-96B4-E3552A71D36D}" type="presParOf" srcId="{824DD566-CCFB-4605-9DCE-975543B7628C}" destId="{B95852B0-A2B4-484E-8655-26536E3CB4AE}" srcOrd="0" destOrd="0" presId="urn:microsoft.com/office/officeart/2005/8/layout/radial1"/>
    <dgm:cxn modelId="{C2E8F08C-637A-4346-92F5-678FDB3F35DD}" type="presParOf" srcId="{824DD566-CCFB-4605-9DCE-975543B7628C}" destId="{D2CD2A11-CA37-4CF8-B382-29C011108C69}" srcOrd="1" destOrd="0" presId="urn:microsoft.com/office/officeart/2005/8/layout/radial1"/>
    <dgm:cxn modelId="{9C75C7E8-E0E4-459E-8BC6-96BE37D3A3E7}" type="presParOf" srcId="{D2CD2A11-CA37-4CF8-B382-29C011108C69}" destId="{40704641-537B-48BC-B9E3-F2B25A47AF8C}" srcOrd="0" destOrd="0" presId="urn:microsoft.com/office/officeart/2005/8/layout/radial1"/>
    <dgm:cxn modelId="{04C10D7E-F2BD-48CA-B7FF-A599690F61C7}" type="presParOf" srcId="{824DD566-CCFB-4605-9DCE-975543B7628C}" destId="{012B9272-72E0-402D-ACB3-2CC719D2CF99}" srcOrd="2" destOrd="0" presId="urn:microsoft.com/office/officeart/2005/8/layout/radial1"/>
    <dgm:cxn modelId="{145F20DE-BA5A-4DF7-9539-EDE5F9F5EE7D}" type="presParOf" srcId="{824DD566-CCFB-4605-9DCE-975543B7628C}" destId="{2F1A32F7-4177-48E1-AC04-013F985DC4FD}" srcOrd="3" destOrd="0" presId="urn:microsoft.com/office/officeart/2005/8/layout/radial1"/>
    <dgm:cxn modelId="{0A851E99-8DA1-4EDD-910A-2F37441FE38A}" type="presParOf" srcId="{2F1A32F7-4177-48E1-AC04-013F985DC4FD}" destId="{8E4A7E61-E103-4770-AD05-62F2482D643C}" srcOrd="0" destOrd="0" presId="urn:microsoft.com/office/officeart/2005/8/layout/radial1"/>
    <dgm:cxn modelId="{F8814B3E-49EC-46C5-A9E5-0AAE0F6B2BB0}" type="presParOf" srcId="{824DD566-CCFB-4605-9DCE-975543B7628C}" destId="{7DA90456-9097-4285-96AD-FD1B35C36ADE}" srcOrd="4" destOrd="0" presId="urn:microsoft.com/office/officeart/2005/8/layout/radial1"/>
    <dgm:cxn modelId="{633F6D22-9AE2-4AE2-ABD1-D1C6C0894D72}" type="presParOf" srcId="{824DD566-CCFB-4605-9DCE-975543B7628C}" destId="{8AA85445-E4E6-4989-8DF8-65C709DF9C34}" srcOrd="5" destOrd="0" presId="urn:microsoft.com/office/officeart/2005/8/layout/radial1"/>
    <dgm:cxn modelId="{CFB47D7E-83C7-4D13-BB10-2DF0BF2112F0}" type="presParOf" srcId="{8AA85445-E4E6-4989-8DF8-65C709DF9C34}" destId="{B85CCC7C-8240-4F15-82E1-CF21EF5E8235}" srcOrd="0" destOrd="0" presId="urn:microsoft.com/office/officeart/2005/8/layout/radial1"/>
    <dgm:cxn modelId="{B5DE0995-5CF3-42A2-8D77-D434315AB7D4}" type="presParOf" srcId="{824DD566-CCFB-4605-9DCE-975543B7628C}" destId="{310D1938-B245-4F71-92B6-96D110AEED4D}" srcOrd="6" destOrd="0" presId="urn:microsoft.com/office/officeart/2005/8/layout/radial1"/>
    <dgm:cxn modelId="{40204370-6781-4CFD-A59E-25324876A314}" type="presParOf" srcId="{824DD566-CCFB-4605-9DCE-975543B7628C}" destId="{6C1F9884-3080-48EC-8357-B51F7E79B64F}" srcOrd="7" destOrd="0" presId="urn:microsoft.com/office/officeart/2005/8/layout/radial1"/>
    <dgm:cxn modelId="{D1A6DDBA-740C-4717-8AF6-B01BD841569A}" type="presParOf" srcId="{6C1F9884-3080-48EC-8357-B51F7E79B64F}" destId="{AD6D79C4-EE7E-464A-94BA-76968BE4EF5E}" srcOrd="0" destOrd="0" presId="urn:microsoft.com/office/officeart/2005/8/layout/radial1"/>
    <dgm:cxn modelId="{0DD1BAED-47BF-48CB-A9FB-5FDF33FFFA31}" type="presParOf" srcId="{824DD566-CCFB-4605-9DCE-975543B7628C}" destId="{5866B08C-83D4-4BF0-92BC-5D64D389025C}" srcOrd="8" destOrd="0" presId="urn:microsoft.com/office/officeart/2005/8/layout/radial1"/>
    <dgm:cxn modelId="{09E2AE9D-E7FC-47C2-B2DF-9B0EA917526D}" type="presParOf" srcId="{824DD566-CCFB-4605-9DCE-975543B7628C}" destId="{F9A123EF-6932-4617-8616-1420FFE49EEE}" srcOrd="9" destOrd="0" presId="urn:microsoft.com/office/officeart/2005/8/layout/radial1"/>
    <dgm:cxn modelId="{ED32B9B4-7415-4CE2-BCA9-9FC994679558}" type="presParOf" srcId="{F9A123EF-6932-4617-8616-1420FFE49EEE}" destId="{0CF1DB35-DA06-4F1C-BC27-D2D979280B91}" srcOrd="0" destOrd="0" presId="urn:microsoft.com/office/officeart/2005/8/layout/radial1"/>
    <dgm:cxn modelId="{CDFC6893-BA3D-458F-B547-ACAC4E3FD7FA}" type="presParOf" srcId="{824DD566-CCFB-4605-9DCE-975543B7628C}" destId="{32890829-CDBC-49C3-8C18-C21595E17567}" srcOrd="10" destOrd="0" presId="urn:microsoft.com/office/officeart/2005/8/layout/radial1"/>
    <dgm:cxn modelId="{9EB6B64C-42F6-42FC-A559-037F56FA0004}" type="presParOf" srcId="{824DD566-CCFB-4605-9DCE-975543B7628C}" destId="{D80F9E68-B7F3-4F6A-BEB8-3C5B12AEFB59}" srcOrd="11" destOrd="0" presId="urn:microsoft.com/office/officeart/2005/8/layout/radial1"/>
    <dgm:cxn modelId="{33C32EA5-04B1-41BF-B33D-F3118A84E1BF}" type="presParOf" srcId="{D80F9E68-B7F3-4F6A-BEB8-3C5B12AEFB59}" destId="{25C505CC-B94C-4AEB-9491-AEB1BFCB6CDD}" srcOrd="0" destOrd="0" presId="urn:microsoft.com/office/officeart/2005/8/layout/radial1"/>
    <dgm:cxn modelId="{163E4918-D9FC-4FF7-BEF0-E144CAC26AFC}" type="presParOf" srcId="{824DD566-CCFB-4605-9DCE-975543B7628C}" destId="{CF83A4DC-091A-4CFD-A936-A87C28F83020}" srcOrd="12" destOrd="0" presId="urn:microsoft.com/office/officeart/2005/8/layout/radial1"/>
    <dgm:cxn modelId="{9A2DB283-4400-447C-9108-66625B06559F}" type="presParOf" srcId="{824DD566-CCFB-4605-9DCE-975543B7628C}" destId="{02DBE75C-FB1C-4444-B6CF-55CC7F27BA5A}" srcOrd="13" destOrd="0" presId="urn:microsoft.com/office/officeart/2005/8/layout/radial1"/>
    <dgm:cxn modelId="{D476EA72-24C5-46C3-995F-57C6D795530C}" type="presParOf" srcId="{02DBE75C-FB1C-4444-B6CF-55CC7F27BA5A}" destId="{00519651-4508-40D6-920E-27E6FB749AA1}" srcOrd="0" destOrd="0" presId="urn:microsoft.com/office/officeart/2005/8/layout/radial1"/>
    <dgm:cxn modelId="{EE854D54-FE98-456C-9697-AF82833B8E13}" type="presParOf" srcId="{824DD566-CCFB-4605-9DCE-975543B7628C}" destId="{350DA22B-9903-4D97-8217-44667B98601F}" srcOrd="14" destOrd="0" presId="urn:microsoft.com/office/officeart/2005/8/layout/radial1"/>
    <dgm:cxn modelId="{421BA014-BF4A-4608-A009-EC5751218227}" type="presParOf" srcId="{824DD566-CCFB-4605-9DCE-975543B7628C}" destId="{5A58C324-9501-4AE7-B976-7C82E33626D4}" srcOrd="15" destOrd="0" presId="urn:microsoft.com/office/officeart/2005/8/layout/radial1"/>
    <dgm:cxn modelId="{40B40796-5374-4E2E-A4A3-5ACB5743D29E}" type="presParOf" srcId="{5A58C324-9501-4AE7-B976-7C82E33626D4}" destId="{09D03F3F-EDCE-40A0-BA7A-8D9E0051A3BE}" srcOrd="0" destOrd="0" presId="urn:microsoft.com/office/officeart/2005/8/layout/radial1"/>
    <dgm:cxn modelId="{91C74B42-C06F-488D-B98C-16FAD90F0DA3}" type="presParOf" srcId="{824DD566-CCFB-4605-9DCE-975543B7628C}" destId="{13319481-597A-428B-9380-9A0C69E2B561}" srcOrd="16" destOrd="0" presId="urn:microsoft.com/office/officeart/2005/8/layout/radial1"/>
    <dgm:cxn modelId="{F17D891F-F93B-499B-A4BD-83B8630057FA}" type="presParOf" srcId="{824DD566-CCFB-4605-9DCE-975543B7628C}" destId="{5F9FD166-AC58-4687-B017-7FA5ABA9BCC8}" srcOrd="17" destOrd="0" presId="urn:microsoft.com/office/officeart/2005/8/layout/radial1"/>
    <dgm:cxn modelId="{050B7078-38E4-43DC-82FE-7E1540106172}" type="presParOf" srcId="{5F9FD166-AC58-4687-B017-7FA5ABA9BCC8}" destId="{4232F844-CD46-41EB-A695-636A67D19CCE}" srcOrd="0" destOrd="0" presId="urn:microsoft.com/office/officeart/2005/8/layout/radial1"/>
    <dgm:cxn modelId="{9FB85EA6-A26D-4D09-97F0-4E2F4CE5EA3E}" type="presParOf" srcId="{824DD566-CCFB-4605-9DCE-975543B7628C}" destId="{5C040717-4C10-41DB-8A0F-A0BD905D5746}" srcOrd="18" destOrd="0" presId="urn:microsoft.com/office/officeart/2005/8/layout/radial1"/>
    <dgm:cxn modelId="{336F78BE-6621-4887-96BF-D46408744876}" type="presParOf" srcId="{824DD566-CCFB-4605-9DCE-975543B7628C}" destId="{DBF90153-8B60-4026-82CD-DA9679106F57}" srcOrd="19" destOrd="0" presId="urn:microsoft.com/office/officeart/2005/8/layout/radial1"/>
    <dgm:cxn modelId="{135F5789-F35F-4EF7-A64C-5C5E4A1F6656}" type="presParOf" srcId="{DBF90153-8B60-4026-82CD-DA9679106F57}" destId="{0162FF4A-0115-487D-B1EE-E4AFE99B4FE2}" srcOrd="0" destOrd="0" presId="urn:microsoft.com/office/officeart/2005/8/layout/radial1"/>
    <dgm:cxn modelId="{50D0DFDE-E592-4513-AF06-2C492D85BC14}" type="presParOf" srcId="{824DD566-CCFB-4605-9DCE-975543B7628C}" destId="{EE448264-57C0-4715-8384-53100685EC96}" srcOrd="20" destOrd="0" presId="urn:microsoft.com/office/officeart/2005/8/layout/radial1"/>
    <dgm:cxn modelId="{66D95854-CE14-4F98-9EF1-7A30BE91A21A}" type="presParOf" srcId="{824DD566-CCFB-4605-9DCE-975543B7628C}" destId="{263E9575-4F5E-45A4-B30D-AB8317FF0C13}" srcOrd="21" destOrd="0" presId="urn:microsoft.com/office/officeart/2005/8/layout/radial1"/>
    <dgm:cxn modelId="{171021BE-4C8B-481C-9867-A3138373281D}" type="presParOf" srcId="{263E9575-4F5E-45A4-B30D-AB8317FF0C13}" destId="{2263DDC1-7047-49D3-A837-0FE9D1F85156}" srcOrd="0" destOrd="0" presId="urn:microsoft.com/office/officeart/2005/8/layout/radial1"/>
    <dgm:cxn modelId="{195E4FFD-C0CE-4931-9C54-19802F68005A}" type="presParOf" srcId="{824DD566-CCFB-4605-9DCE-975543B7628C}" destId="{832A2F96-3AD9-4170-B1F3-35F2B5C07E2C}" srcOrd="22" destOrd="0" presId="urn:microsoft.com/office/officeart/2005/8/layout/radial1"/>
    <dgm:cxn modelId="{2E5456AD-719D-4D54-A982-04696E40A0E2}" type="presParOf" srcId="{824DD566-CCFB-4605-9DCE-975543B7628C}" destId="{3891AAD8-8FD2-4983-8C04-6E41AEF8A323}" srcOrd="23" destOrd="0" presId="urn:microsoft.com/office/officeart/2005/8/layout/radial1"/>
    <dgm:cxn modelId="{DDE9D293-6A33-48FD-AACF-EFE9458CC77B}" type="presParOf" srcId="{3891AAD8-8FD2-4983-8C04-6E41AEF8A323}" destId="{83361CAB-828D-47E1-87D1-4815862CC5D4}" srcOrd="0" destOrd="0" presId="urn:microsoft.com/office/officeart/2005/8/layout/radial1"/>
    <dgm:cxn modelId="{19A7B771-26A3-4BDE-A966-352C35397645}" type="presParOf" srcId="{824DD566-CCFB-4605-9DCE-975543B7628C}" destId="{BB5B449A-C684-49A5-9205-DD2B18978CE1}" srcOrd="24" destOrd="0" presId="urn:microsoft.com/office/officeart/2005/8/layout/radial1"/>
    <dgm:cxn modelId="{2F8BD99E-5AD9-4A48-91E9-D09195D43342}" type="presParOf" srcId="{824DD566-CCFB-4605-9DCE-975543B7628C}" destId="{166365A2-2C8B-45B4-9371-2FE543597E85}" srcOrd="25" destOrd="0" presId="urn:microsoft.com/office/officeart/2005/8/layout/radial1"/>
    <dgm:cxn modelId="{A2521DDB-98C5-4AFF-965A-F9DDBFE02EF9}" type="presParOf" srcId="{166365A2-2C8B-45B4-9371-2FE543597E85}" destId="{F8A294A7-10FE-4707-86AA-A482E97B8168}" srcOrd="0" destOrd="0" presId="urn:microsoft.com/office/officeart/2005/8/layout/radial1"/>
    <dgm:cxn modelId="{B15E64EF-7B51-42BB-AB88-1385111E33F6}" type="presParOf" srcId="{824DD566-CCFB-4605-9DCE-975543B7628C}" destId="{808129AB-44F7-4BAF-96A1-C20350983CFF}" srcOrd="26" destOrd="0" presId="urn:microsoft.com/office/officeart/2005/8/layout/radial1"/>
    <dgm:cxn modelId="{D0A1048E-35EB-4EC5-B8CC-DEAB173643A9}" type="presParOf" srcId="{824DD566-CCFB-4605-9DCE-975543B7628C}" destId="{667DD901-F9C6-460D-916C-22985411D8D3}" srcOrd="27" destOrd="0" presId="urn:microsoft.com/office/officeart/2005/8/layout/radial1"/>
    <dgm:cxn modelId="{741370E5-B98B-4CE6-9B3B-158847F69EEA}" type="presParOf" srcId="{667DD901-F9C6-460D-916C-22985411D8D3}" destId="{FF5CEEA1-2D4B-43AA-A737-E381FFFC35C8}" srcOrd="0" destOrd="0" presId="urn:microsoft.com/office/officeart/2005/8/layout/radial1"/>
    <dgm:cxn modelId="{56D95CCD-D677-48BB-84A4-E46B984462C5}" type="presParOf" srcId="{824DD566-CCFB-4605-9DCE-975543B7628C}" destId="{76936491-7C88-4A17-9D5C-0EBD46202344}" srcOrd="28" destOrd="0" presId="urn:microsoft.com/office/officeart/2005/8/layout/radial1"/>
    <dgm:cxn modelId="{CFD0E5A7-5AF1-463A-B83A-CB8404EF34A3}" type="presParOf" srcId="{824DD566-CCFB-4605-9DCE-975543B7628C}" destId="{2C4CB0DB-F72C-4885-8F56-150343BAD9C6}" srcOrd="29" destOrd="0" presId="urn:microsoft.com/office/officeart/2005/8/layout/radial1"/>
    <dgm:cxn modelId="{CE883C32-0CDE-4A2E-915C-7E7A48C1FBD4}" type="presParOf" srcId="{2C4CB0DB-F72C-4885-8F56-150343BAD9C6}" destId="{CC6AAB15-E2B8-459D-90EB-905661FD4AAE}" srcOrd="0" destOrd="0" presId="urn:microsoft.com/office/officeart/2005/8/layout/radial1"/>
    <dgm:cxn modelId="{99D96211-6F25-4538-8AEE-DC69EC4219F9}" type="presParOf" srcId="{824DD566-CCFB-4605-9DCE-975543B7628C}" destId="{F4538041-347F-422E-B322-85C2494795C6}" srcOrd="3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EBB730-B79A-4FF2-81D0-2CBB5B47E26A}" type="doc">
      <dgm:prSet loTypeId="urn:microsoft.com/office/officeart/2005/8/layout/cycle2" loCatId="cycle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6E300DF9-EA3A-48B0-8DFB-6F47891E5D6F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Сотовая связь</a:t>
          </a:r>
          <a:endParaRPr lang="ru-RU" sz="2400" dirty="0" smtClean="0">
            <a:solidFill>
              <a:schemeClr val="tx1"/>
            </a:solidFill>
          </a:endParaRPr>
        </a:p>
        <a:p>
          <a:pPr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solidFill>
              <a:schemeClr val="tx1"/>
            </a:solidFill>
          </a:endParaRPr>
        </a:p>
      </dgm:t>
    </dgm:pt>
    <dgm:pt modelId="{30C4F79D-2031-4C37-955E-06B6E6C65653}" type="parTrans" cxnId="{D0C217CA-BF62-42F9-9FEE-B0BB5609F9B3}">
      <dgm:prSet/>
      <dgm:spPr/>
      <dgm:t>
        <a:bodyPr/>
        <a:lstStyle/>
        <a:p>
          <a:endParaRPr lang="ru-RU"/>
        </a:p>
      </dgm:t>
    </dgm:pt>
    <dgm:pt modelId="{CD427DA2-D3A4-4F54-A3DA-B0C2F1DCA2E8}" type="sibTrans" cxnId="{D0C217CA-BF62-42F9-9FEE-B0BB5609F9B3}">
      <dgm:prSet/>
      <dgm:spPr/>
      <dgm:t>
        <a:bodyPr/>
        <a:lstStyle/>
        <a:p>
          <a:endParaRPr lang="ru-RU"/>
        </a:p>
      </dgm:t>
    </dgm:pt>
    <dgm:pt modelId="{304F829B-5D49-41B9-BC35-38D36A2255BD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Электронная почта </a:t>
          </a:r>
          <a:endParaRPr lang="ru-RU" sz="2400" dirty="0" smtClean="0">
            <a:solidFill>
              <a:schemeClr val="tx1"/>
            </a:solidFill>
          </a:endParaRPr>
        </a:p>
        <a:p>
          <a:pPr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solidFill>
              <a:schemeClr val="tx1"/>
            </a:solidFill>
          </a:endParaRPr>
        </a:p>
      </dgm:t>
    </dgm:pt>
    <dgm:pt modelId="{82DB45F6-C18A-436A-9EAF-65E875C31916}" type="parTrans" cxnId="{BE43F1BF-7777-4E9A-B91E-47AABF01F404}">
      <dgm:prSet/>
      <dgm:spPr/>
      <dgm:t>
        <a:bodyPr/>
        <a:lstStyle/>
        <a:p>
          <a:endParaRPr lang="ru-RU"/>
        </a:p>
      </dgm:t>
    </dgm:pt>
    <dgm:pt modelId="{67A28A86-74D8-4F83-9CD0-CF66CF1AC72D}" type="sibTrans" cxnId="{BE43F1BF-7777-4E9A-B91E-47AABF01F404}">
      <dgm:prSet/>
      <dgm:spPr/>
      <dgm:t>
        <a:bodyPr/>
        <a:lstStyle/>
        <a:p>
          <a:endParaRPr lang="ru-RU"/>
        </a:p>
      </dgm:t>
    </dgm:pt>
    <dgm:pt modelId="{147067A8-73A0-4FFB-953F-4C5AFE8690A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Социальные сети</a:t>
          </a:r>
          <a:endParaRPr lang="ru-RU" sz="2400" dirty="0" smtClean="0">
            <a:solidFill>
              <a:schemeClr val="tx1"/>
            </a:solidFill>
          </a:endParaRP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dirty="0"/>
        </a:p>
      </dgm:t>
    </dgm:pt>
    <dgm:pt modelId="{03E848A6-F5A1-4321-9492-F7AEABCBB225}" type="parTrans" cxnId="{4BAC39BE-9C20-4A53-B51B-F37F70EAA88F}">
      <dgm:prSet/>
      <dgm:spPr/>
      <dgm:t>
        <a:bodyPr/>
        <a:lstStyle/>
        <a:p>
          <a:endParaRPr lang="ru-RU"/>
        </a:p>
      </dgm:t>
    </dgm:pt>
    <dgm:pt modelId="{1C21849B-848C-419F-9821-17E00EFCE102}" type="sibTrans" cxnId="{4BAC39BE-9C20-4A53-B51B-F37F70EAA88F}">
      <dgm:prSet/>
      <dgm:spPr/>
      <dgm:t>
        <a:bodyPr/>
        <a:lstStyle/>
        <a:p>
          <a:endParaRPr lang="ru-RU"/>
        </a:p>
      </dgm:t>
    </dgm:pt>
    <dgm:pt modelId="{8D4B0F58-51BE-4052-942F-34E9CBC89F0B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Сайт 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>
              <a:solidFill>
                <a:schemeClr val="tx1"/>
              </a:solidFill>
            </a:rPr>
            <a:t>ДОУ</a:t>
          </a:r>
          <a:endParaRPr lang="ru-RU" sz="1300" dirty="0" smtClean="0">
            <a:solidFill>
              <a:schemeClr val="tx1"/>
            </a:solidFill>
          </a:endParaRPr>
        </a:p>
        <a:p>
          <a:pPr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374798EA-0D79-41B6-9BBB-CD35425B86CB}" type="parTrans" cxnId="{1A423BFA-C5EF-4F21-9D71-E6104A4714B8}">
      <dgm:prSet/>
      <dgm:spPr/>
      <dgm:t>
        <a:bodyPr/>
        <a:lstStyle/>
        <a:p>
          <a:endParaRPr lang="ru-RU"/>
        </a:p>
      </dgm:t>
    </dgm:pt>
    <dgm:pt modelId="{8E65D226-4C73-4C18-8E21-39E60EC437B0}" type="sibTrans" cxnId="{1A423BFA-C5EF-4F21-9D71-E6104A4714B8}">
      <dgm:prSet/>
      <dgm:spPr/>
      <dgm:t>
        <a:bodyPr/>
        <a:lstStyle/>
        <a:p>
          <a:endParaRPr lang="ru-RU"/>
        </a:p>
      </dgm:t>
    </dgm:pt>
    <dgm:pt modelId="{422D5279-A42C-4280-831D-661CAF378BF2}" type="pres">
      <dgm:prSet presAssocID="{F8EBB730-B79A-4FF2-81D0-2CBB5B47E26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34F260A-A174-4397-9D65-2E52544793AA}" type="pres">
      <dgm:prSet presAssocID="{6E300DF9-EA3A-48B0-8DFB-6F47891E5D6F}" presName="node" presStyleLbl="node1" presStyleIdx="0" presStyleCnt="4" custScaleX="110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871AE-6F8D-4621-8F38-1931645CF52E}" type="pres">
      <dgm:prSet presAssocID="{CD427DA2-D3A4-4F54-A3DA-B0C2F1DCA2E8}" presName="sibTrans" presStyleLbl="sibTrans2D1" presStyleIdx="0" presStyleCnt="4"/>
      <dgm:spPr/>
      <dgm:t>
        <a:bodyPr/>
        <a:lstStyle/>
        <a:p>
          <a:endParaRPr lang="ru-RU"/>
        </a:p>
      </dgm:t>
    </dgm:pt>
    <dgm:pt modelId="{F21CF25C-5B8E-4CEF-9409-52CB31FF5B68}" type="pres">
      <dgm:prSet presAssocID="{CD427DA2-D3A4-4F54-A3DA-B0C2F1DCA2E8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4316EDDB-521E-4B76-8919-E09C93B3F9D3}" type="pres">
      <dgm:prSet presAssocID="{304F829B-5D49-41B9-BC35-38D36A2255B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62DDA5-CF97-4AC5-A06F-5E9A2A692B2D}" type="pres">
      <dgm:prSet presAssocID="{67A28A86-74D8-4F83-9CD0-CF66CF1AC72D}" presName="sibTrans" presStyleLbl="sibTrans2D1" presStyleIdx="1" presStyleCnt="4"/>
      <dgm:spPr/>
      <dgm:t>
        <a:bodyPr/>
        <a:lstStyle/>
        <a:p>
          <a:endParaRPr lang="ru-RU"/>
        </a:p>
      </dgm:t>
    </dgm:pt>
    <dgm:pt modelId="{A38D159A-D478-44B8-A4A0-4EC5754CBB8A}" type="pres">
      <dgm:prSet presAssocID="{67A28A86-74D8-4F83-9CD0-CF66CF1AC72D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59BB5447-81C7-4DA9-93B7-1092D6A4A320}" type="pres">
      <dgm:prSet presAssocID="{147067A8-73A0-4FFB-953F-4C5AFE8690A8}" presName="node" presStyleLbl="node1" presStyleIdx="2" presStyleCnt="4" custScaleX="1106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472B76-9538-49B3-9F40-B855C8CC2E10}" type="pres">
      <dgm:prSet presAssocID="{1C21849B-848C-419F-9821-17E00EFCE102}" presName="sibTrans" presStyleLbl="sibTrans2D1" presStyleIdx="2" presStyleCnt="4"/>
      <dgm:spPr/>
      <dgm:t>
        <a:bodyPr/>
        <a:lstStyle/>
        <a:p>
          <a:endParaRPr lang="ru-RU"/>
        </a:p>
      </dgm:t>
    </dgm:pt>
    <dgm:pt modelId="{DD7FDFED-D4A6-4C4C-A210-73A3CE6912FB}" type="pres">
      <dgm:prSet presAssocID="{1C21849B-848C-419F-9821-17E00EFCE102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CBB1F104-EA58-4770-8E44-E93013AAB23A}" type="pres">
      <dgm:prSet presAssocID="{8D4B0F58-51BE-4052-942F-34E9CBC89F0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E588D-6343-460B-AA52-009DAE8B18FC}" type="pres">
      <dgm:prSet presAssocID="{8E65D226-4C73-4C18-8E21-39E60EC437B0}" presName="sibTrans" presStyleLbl="sibTrans2D1" presStyleIdx="3" presStyleCnt="4"/>
      <dgm:spPr/>
      <dgm:t>
        <a:bodyPr/>
        <a:lstStyle/>
        <a:p>
          <a:endParaRPr lang="ru-RU"/>
        </a:p>
      </dgm:t>
    </dgm:pt>
    <dgm:pt modelId="{22A7EACA-D0C6-4782-AF67-C249516E951F}" type="pres">
      <dgm:prSet presAssocID="{8E65D226-4C73-4C18-8E21-39E60EC437B0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BE43F1BF-7777-4E9A-B91E-47AABF01F404}" srcId="{F8EBB730-B79A-4FF2-81D0-2CBB5B47E26A}" destId="{304F829B-5D49-41B9-BC35-38D36A2255BD}" srcOrd="1" destOrd="0" parTransId="{82DB45F6-C18A-436A-9EAF-65E875C31916}" sibTransId="{67A28A86-74D8-4F83-9CD0-CF66CF1AC72D}"/>
    <dgm:cxn modelId="{42602AF1-E18A-4408-B199-0054D9499C50}" type="presOf" srcId="{1C21849B-848C-419F-9821-17E00EFCE102}" destId="{86472B76-9538-49B3-9F40-B855C8CC2E10}" srcOrd="0" destOrd="0" presId="urn:microsoft.com/office/officeart/2005/8/layout/cycle2"/>
    <dgm:cxn modelId="{76875250-B769-4A7C-9156-3B5AD78E8D15}" type="presOf" srcId="{6E300DF9-EA3A-48B0-8DFB-6F47891E5D6F}" destId="{734F260A-A174-4397-9D65-2E52544793AA}" srcOrd="0" destOrd="0" presId="urn:microsoft.com/office/officeart/2005/8/layout/cycle2"/>
    <dgm:cxn modelId="{F35C455C-2D69-45F0-ABDC-451383FC8A83}" type="presOf" srcId="{67A28A86-74D8-4F83-9CD0-CF66CF1AC72D}" destId="{A38D159A-D478-44B8-A4A0-4EC5754CBB8A}" srcOrd="1" destOrd="0" presId="urn:microsoft.com/office/officeart/2005/8/layout/cycle2"/>
    <dgm:cxn modelId="{8D211D98-FFDB-41BB-A52B-D1E705502E9F}" type="presOf" srcId="{1C21849B-848C-419F-9821-17E00EFCE102}" destId="{DD7FDFED-D4A6-4C4C-A210-73A3CE6912FB}" srcOrd="1" destOrd="0" presId="urn:microsoft.com/office/officeart/2005/8/layout/cycle2"/>
    <dgm:cxn modelId="{4BAC39BE-9C20-4A53-B51B-F37F70EAA88F}" srcId="{F8EBB730-B79A-4FF2-81D0-2CBB5B47E26A}" destId="{147067A8-73A0-4FFB-953F-4C5AFE8690A8}" srcOrd="2" destOrd="0" parTransId="{03E848A6-F5A1-4321-9492-F7AEABCBB225}" sibTransId="{1C21849B-848C-419F-9821-17E00EFCE102}"/>
    <dgm:cxn modelId="{AB8D7E7C-4EC8-4518-B9C4-DAFC6CB83073}" type="presOf" srcId="{8E65D226-4C73-4C18-8E21-39E60EC437B0}" destId="{D9BE588D-6343-460B-AA52-009DAE8B18FC}" srcOrd="0" destOrd="0" presId="urn:microsoft.com/office/officeart/2005/8/layout/cycle2"/>
    <dgm:cxn modelId="{143556B3-973A-412B-829F-BC600106EBEA}" type="presOf" srcId="{CD427DA2-D3A4-4F54-A3DA-B0C2F1DCA2E8}" destId="{042871AE-6F8D-4621-8F38-1931645CF52E}" srcOrd="0" destOrd="0" presId="urn:microsoft.com/office/officeart/2005/8/layout/cycle2"/>
    <dgm:cxn modelId="{C0D0819A-B4C0-4A6C-B6FD-F982F414F27A}" type="presOf" srcId="{F8EBB730-B79A-4FF2-81D0-2CBB5B47E26A}" destId="{422D5279-A42C-4280-831D-661CAF378BF2}" srcOrd="0" destOrd="0" presId="urn:microsoft.com/office/officeart/2005/8/layout/cycle2"/>
    <dgm:cxn modelId="{281C3999-7428-4A7A-B02D-ADB90F0E83AC}" type="presOf" srcId="{8E65D226-4C73-4C18-8E21-39E60EC437B0}" destId="{22A7EACA-D0C6-4782-AF67-C249516E951F}" srcOrd="1" destOrd="0" presId="urn:microsoft.com/office/officeart/2005/8/layout/cycle2"/>
    <dgm:cxn modelId="{3EBDB0B8-B578-4771-A467-C743EC4C8902}" type="presOf" srcId="{8D4B0F58-51BE-4052-942F-34E9CBC89F0B}" destId="{CBB1F104-EA58-4770-8E44-E93013AAB23A}" srcOrd="0" destOrd="0" presId="urn:microsoft.com/office/officeart/2005/8/layout/cycle2"/>
    <dgm:cxn modelId="{61CEE779-0452-4128-A500-1300B6CB9B3E}" type="presOf" srcId="{147067A8-73A0-4FFB-953F-4C5AFE8690A8}" destId="{59BB5447-81C7-4DA9-93B7-1092D6A4A320}" srcOrd="0" destOrd="0" presId="urn:microsoft.com/office/officeart/2005/8/layout/cycle2"/>
    <dgm:cxn modelId="{1A423BFA-C5EF-4F21-9D71-E6104A4714B8}" srcId="{F8EBB730-B79A-4FF2-81D0-2CBB5B47E26A}" destId="{8D4B0F58-51BE-4052-942F-34E9CBC89F0B}" srcOrd="3" destOrd="0" parTransId="{374798EA-0D79-41B6-9BBB-CD35425B86CB}" sibTransId="{8E65D226-4C73-4C18-8E21-39E60EC437B0}"/>
    <dgm:cxn modelId="{A3EADE83-8FA1-455C-BD14-C924FEFAE975}" type="presOf" srcId="{304F829B-5D49-41B9-BC35-38D36A2255BD}" destId="{4316EDDB-521E-4B76-8919-E09C93B3F9D3}" srcOrd="0" destOrd="0" presId="urn:microsoft.com/office/officeart/2005/8/layout/cycle2"/>
    <dgm:cxn modelId="{C3FE3CE0-6E23-4B15-B850-07FF2399858B}" type="presOf" srcId="{67A28A86-74D8-4F83-9CD0-CF66CF1AC72D}" destId="{2B62DDA5-CF97-4AC5-A06F-5E9A2A692B2D}" srcOrd="0" destOrd="0" presId="urn:microsoft.com/office/officeart/2005/8/layout/cycle2"/>
    <dgm:cxn modelId="{30A4EB72-E601-489B-BAAA-13E545882E29}" type="presOf" srcId="{CD427DA2-D3A4-4F54-A3DA-B0C2F1DCA2E8}" destId="{F21CF25C-5B8E-4CEF-9409-52CB31FF5B68}" srcOrd="1" destOrd="0" presId="urn:microsoft.com/office/officeart/2005/8/layout/cycle2"/>
    <dgm:cxn modelId="{D0C217CA-BF62-42F9-9FEE-B0BB5609F9B3}" srcId="{F8EBB730-B79A-4FF2-81D0-2CBB5B47E26A}" destId="{6E300DF9-EA3A-48B0-8DFB-6F47891E5D6F}" srcOrd="0" destOrd="0" parTransId="{30C4F79D-2031-4C37-955E-06B6E6C65653}" sibTransId="{CD427DA2-D3A4-4F54-A3DA-B0C2F1DCA2E8}"/>
    <dgm:cxn modelId="{15E5F0B2-85F9-42C5-A807-3FB62449E307}" type="presParOf" srcId="{422D5279-A42C-4280-831D-661CAF378BF2}" destId="{734F260A-A174-4397-9D65-2E52544793AA}" srcOrd="0" destOrd="0" presId="urn:microsoft.com/office/officeart/2005/8/layout/cycle2"/>
    <dgm:cxn modelId="{554DA94B-5BB2-43BC-91A9-D1474D901875}" type="presParOf" srcId="{422D5279-A42C-4280-831D-661CAF378BF2}" destId="{042871AE-6F8D-4621-8F38-1931645CF52E}" srcOrd="1" destOrd="0" presId="urn:microsoft.com/office/officeart/2005/8/layout/cycle2"/>
    <dgm:cxn modelId="{A248DDBB-4241-4863-A3BA-67D5B78898B1}" type="presParOf" srcId="{042871AE-6F8D-4621-8F38-1931645CF52E}" destId="{F21CF25C-5B8E-4CEF-9409-52CB31FF5B68}" srcOrd="0" destOrd="0" presId="urn:microsoft.com/office/officeart/2005/8/layout/cycle2"/>
    <dgm:cxn modelId="{B5BA5AE0-35FC-4E5A-92D7-FE77C276471E}" type="presParOf" srcId="{422D5279-A42C-4280-831D-661CAF378BF2}" destId="{4316EDDB-521E-4B76-8919-E09C93B3F9D3}" srcOrd="2" destOrd="0" presId="urn:microsoft.com/office/officeart/2005/8/layout/cycle2"/>
    <dgm:cxn modelId="{5C450098-ED5C-4A63-8FDC-E694EC1F739C}" type="presParOf" srcId="{422D5279-A42C-4280-831D-661CAF378BF2}" destId="{2B62DDA5-CF97-4AC5-A06F-5E9A2A692B2D}" srcOrd="3" destOrd="0" presId="urn:microsoft.com/office/officeart/2005/8/layout/cycle2"/>
    <dgm:cxn modelId="{BF86D5C4-B743-47CB-B06B-30DD7A259FE5}" type="presParOf" srcId="{2B62DDA5-CF97-4AC5-A06F-5E9A2A692B2D}" destId="{A38D159A-D478-44B8-A4A0-4EC5754CBB8A}" srcOrd="0" destOrd="0" presId="urn:microsoft.com/office/officeart/2005/8/layout/cycle2"/>
    <dgm:cxn modelId="{F4E7B0BC-E0A4-4955-BECB-57742835B8DD}" type="presParOf" srcId="{422D5279-A42C-4280-831D-661CAF378BF2}" destId="{59BB5447-81C7-4DA9-93B7-1092D6A4A320}" srcOrd="4" destOrd="0" presId="urn:microsoft.com/office/officeart/2005/8/layout/cycle2"/>
    <dgm:cxn modelId="{1255E2C3-D292-4E8C-A57D-602694400274}" type="presParOf" srcId="{422D5279-A42C-4280-831D-661CAF378BF2}" destId="{86472B76-9538-49B3-9F40-B855C8CC2E10}" srcOrd="5" destOrd="0" presId="urn:microsoft.com/office/officeart/2005/8/layout/cycle2"/>
    <dgm:cxn modelId="{CA34005A-0043-43AC-826F-C4E3580107EE}" type="presParOf" srcId="{86472B76-9538-49B3-9F40-B855C8CC2E10}" destId="{DD7FDFED-D4A6-4C4C-A210-73A3CE6912FB}" srcOrd="0" destOrd="0" presId="urn:microsoft.com/office/officeart/2005/8/layout/cycle2"/>
    <dgm:cxn modelId="{B1E8140A-28FE-4D9D-940A-D929875C2113}" type="presParOf" srcId="{422D5279-A42C-4280-831D-661CAF378BF2}" destId="{CBB1F104-EA58-4770-8E44-E93013AAB23A}" srcOrd="6" destOrd="0" presId="urn:microsoft.com/office/officeart/2005/8/layout/cycle2"/>
    <dgm:cxn modelId="{3AA88654-26C1-4A5F-A415-F67BD1C5FBE2}" type="presParOf" srcId="{422D5279-A42C-4280-831D-661CAF378BF2}" destId="{D9BE588D-6343-460B-AA52-009DAE8B18FC}" srcOrd="7" destOrd="0" presId="urn:microsoft.com/office/officeart/2005/8/layout/cycle2"/>
    <dgm:cxn modelId="{892B67BF-A45C-4809-AF83-8E1C147A5724}" type="presParOf" srcId="{D9BE588D-6343-460B-AA52-009DAE8B18FC}" destId="{22A7EACA-D0C6-4782-AF67-C249516E951F}" srcOrd="0" destOrd="0" presId="urn:microsoft.com/office/officeart/2005/8/layout/cycle2"/>
  </dgm:cxnLst>
  <dgm:bg/>
  <dgm:whole/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5852B0-A2B4-484E-8655-26536E3CB4AE}">
      <dsp:nvSpPr>
        <dsp:cNvPr id="0" name=""/>
        <dsp:cNvSpPr/>
      </dsp:nvSpPr>
      <dsp:spPr>
        <a:xfrm>
          <a:off x="5093499" y="2516385"/>
          <a:ext cx="768223" cy="7682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ДОУ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5206003" y="2628889"/>
        <a:ext cx="543215" cy="543215"/>
      </dsp:txXfrm>
    </dsp:sp>
    <dsp:sp modelId="{D2CD2A11-CA37-4CF8-B382-29C011108C69}">
      <dsp:nvSpPr>
        <dsp:cNvPr id="0" name=""/>
        <dsp:cNvSpPr/>
      </dsp:nvSpPr>
      <dsp:spPr>
        <a:xfrm rot="16200000">
          <a:off x="4786916" y="1819107"/>
          <a:ext cx="1381388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381388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443076" y="1791156"/>
        <a:ext cx="69069" cy="69069"/>
      </dsp:txXfrm>
    </dsp:sp>
    <dsp:sp modelId="{012B9272-72E0-402D-ACB3-2CC719D2CF99}">
      <dsp:nvSpPr>
        <dsp:cNvPr id="0" name=""/>
        <dsp:cNvSpPr/>
      </dsp:nvSpPr>
      <dsp:spPr>
        <a:xfrm>
          <a:off x="4256658" y="-143841"/>
          <a:ext cx="2441904" cy="127883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Администрация города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 Отдел образования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4614267" y="43440"/>
        <a:ext cx="1726686" cy="904275"/>
      </dsp:txXfrm>
    </dsp:sp>
    <dsp:sp modelId="{2F1A32F7-4177-48E1-AC04-013F985DC4FD}">
      <dsp:nvSpPr>
        <dsp:cNvPr id="0" name=""/>
        <dsp:cNvSpPr/>
      </dsp:nvSpPr>
      <dsp:spPr>
        <a:xfrm rot="18149026">
          <a:off x="5424505" y="2097240"/>
          <a:ext cx="1120648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120648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956813" y="2075807"/>
        <a:ext cx="56032" cy="56032"/>
      </dsp:txXfrm>
    </dsp:sp>
    <dsp:sp modelId="{7DA90456-9097-4285-96AD-FD1B35C36ADE}">
      <dsp:nvSpPr>
        <dsp:cNvPr id="0" name=""/>
        <dsp:cNvSpPr/>
      </dsp:nvSpPr>
      <dsp:spPr>
        <a:xfrm>
          <a:off x="6107937" y="923039"/>
          <a:ext cx="768223" cy="76822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СФУ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6220441" y="1035543"/>
        <a:ext cx="543215" cy="543215"/>
      </dsp:txXfrm>
    </dsp:sp>
    <dsp:sp modelId="{8AA85445-E4E6-4989-8DF8-65C709DF9C34}">
      <dsp:nvSpPr>
        <dsp:cNvPr id="0" name=""/>
        <dsp:cNvSpPr/>
      </dsp:nvSpPr>
      <dsp:spPr>
        <a:xfrm rot="19179432">
          <a:off x="5582722" y="2134444"/>
          <a:ext cx="1578136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578136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332337" y="2101574"/>
        <a:ext cx="78906" cy="78906"/>
      </dsp:txXfrm>
    </dsp:sp>
    <dsp:sp modelId="{310D1938-B245-4F71-92B6-96D110AEED4D}">
      <dsp:nvSpPr>
        <dsp:cNvPr id="0" name=""/>
        <dsp:cNvSpPr/>
      </dsp:nvSpPr>
      <dsp:spPr>
        <a:xfrm>
          <a:off x="6881859" y="997447"/>
          <a:ext cx="768223" cy="7682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chemeClr val="tx1"/>
              </a:solidFill>
            </a:rPr>
            <a:t>КГБ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6994363" y="1109951"/>
        <a:ext cx="543215" cy="543215"/>
      </dsp:txXfrm>
    </dsp:sp>
    <dsp:sp modelId="{6C1F9884-3080-48EC-8357-B51F7E79B64F}">
      <dsp:nvSpPr>
        <dsp:cNvPr id="0" name=""/>
        <dsp:cNvSpPr/>
      </dsp:nvSpPr>
      <dsp:spPr>
        <a:xfrm rot="20357438">
          <a:off x="5784998" y="2474008"/>
          <a:ext cx="1606617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606617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6548141" y="2440426"/>
        <a:ext cx="80330" cy="80330"/>
      </dsp:txXfrm>
    </dsp:sp>
    <dsp:sp modelId="{5866B08C-83D4-4BF0-92BC-5D64D389025C}">
      <dsp:nvSpPr>
        <dsp:cNvPr id="0" name=""/>
        <dsp:cNvSpPr/>
      </dsp:nvSpPr>
      <dsp:spPr>
        <a:xfrm>
          <a:off x="7279242" y="1634430"/>
          <a:ext cx="1062483" cy="76822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</a:rPr>
            <a:t>ПМПК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7434839" y="1746934"/>
        <a:ext cx="751289" cy="543215"/>
      </dsp:txXfrm>
    </dsp:sp>
    <dsp:sp modelId="{F9A123EF-6932-4617-8616-1420FFE49EEE}">
      <dsp:nvSpPr>
        <dsp:cNvPr id="0" name=""/>
        <dsp:cNvSpPr/>
      </dsp:nvSpPr>
      <dsp:spPr>
        <a:xfrm rot="21214519">
          <a:off x="5854783" y="2770280"/>
          <a:ext cx="1441529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441529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539509" y="2740826"/>
        <a:ext cx="72076" cy="72076"/>
      </dsp:txXfrm>
    </dsp:sp>
    <dsp:sp modelId="{32890829-CDBC-49C3-8C18-C21595E17567}">
      <dsp:nvSpPr>
        <dsp:cNvPr id="0" name=""/>
        <dsp:cNvSpPr/>
      </dsp:nvSpPr>
      <dsp:spPr>
        <a:xfrm>
          <a:off x="7266402" y="2375961"/>
          <a:ext cx="1288033" cy="501181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solidFill>
                <a:schemeClr val="tx1"/>
              </a:solidFill>
            </a:rPr>
            <a:t>АО ИОО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7455030" y="2449357"/>
        <a:ext cx="910777" cy="354389"/>
      </dsp:txXfrm>
    </dsp:sp>
    <dsp:sp modelId="{D80F9E68-B7F3-4F6A-BEB8-3C5B12AEFB59}">
      <dsp:nvSpPr>
        <dsp:cNvPr id="0" name=""/>
        <dsp:cNvSpPr/>
      </dsp:nvSpPr>
      <dsp:spPr>
        <a:xfrm rot="1940825">
          <a:off x="5697936" y="3458641"/>
          <a:ext cx="1342725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342725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335731" y="3431656"/>
        <a:ext cx="67136" cy="67136"/>
      </dsp:txXfrm>
    </dsp:sp>
    <dsp:sp modelId="{CF83A4DC-091A-4CFD-A936-A87C28F83020}">
      <dsp:nvSpPr>
        <dsp:cNvPr id="0" name=""/>
        <dsp:cNvSpPr/>
      </dsp:nvSpPr>
      <dsp:spPr>
        <a:xfrm>
          <a:off x="6571396" y="3735826"/>
          <a:ext cx="1836675" cy="8779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Учреждения спорта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6840371" y="3864405"/>
        <a:ext cx="1298725" cy="620836"/>
      </dsp:txXfrm>
    </dsp:sp>
    <dsp:sp modelId="{02DBE75C-FB1C-4444-B6CF-55CC7F27BA5A}">
      <dsp:nvSpPr>
        <dsp:cNvPr id="0" name=""/>
        <dsp:cNvSpPr/>
      </dsp:nvSpPr>
      <dsp:spPr>
        <a:xfrm rot="3989887">
          <a:off x="5182259" y="3930302"/>
          <a:ext cx="1492052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492052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890984" y="3899585"/>
        <a:ext cx="74602" cy="74602"/>
      </dsp:txXfrm>
    </dsp:sp>
    <dsp:sp modelId="{350DA22B-9903-4D97-8217-44667B98601F}">
      <dsp:nvSpPr>
        <dsp:cNvPr id="0" name=""/>
        <dsp:cNvSpPr/>
      </dsp:nvSpPr>
      <dsp:spPr>
        <a:xfrm>
          <a:off x="5536269" y="4613875"/>
          <a:ext cx="1706876" cy="76822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Учреждения культуры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5786235" y="4726379"/>
        <a:ext cx="1206944" cy="543215"/>
      </dsp:txXfrm>
    </dsp:sp>
    <dsp:sp modelId="{5A58C324-9501-4AE7-B976-7C82E33626D4}">
      <dsp:nvSpPr>
        <dsp:cNvPr id="0" name=""/>
        <dsp:cNvSpPr/>
      </dsp:nvSpPr>
      <dsp:spPr>
        <a:xfrm rot="6114720">
          <a:off x="4407967" y="4072989"/>
          <a:ext cx="1641829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641829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0800000">
        <a:off x="5187836" y="4038527"/>
        <a:ext cx="82091" cy="82091"/>
      </dsp:txXfrm>
    </dsp:sp>
    <dsp:sp modelId="{13319481-597A-428B-9380-9A0C69E2B561}">
      <dsp:nvSpPr>
        <dsp:cNvPr id="0" name=""/>
        <dsp:cNvSpPr/>
      </dsp:nvSpPr>
      <dsp:spPr>
        <a:xfrm>
          <a:off x="4450113" y="4878749"/>
          <a:ext cx="1062521" cy="74822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ЖКХ (КИАС)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4605716" y="4988324"/>
        <a:ext cx="751315" cy="529076"/>
      </dsp:txXfrm>
    </dsp:sp>
    <dsp:sp modelId="{5F9FD166-AC58-4687-B017-7FA5ABA9BCC8}">
      <dsp:nvSpPr>
        <dsp:cNvPr id="0" name=""/>
        <dsp:cNvSpPr/>
      </dsp:nvSpPr>
      <dsp:spPr>
        <a:xfrm rot="7756589">
          <a:off x="3844448" y="3850135"/>
          <a:ext cx="1702317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702317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0800000">
        <a:off x="4653048" y="3814161"/>
        <a:ext cx="85115" cy="85115"/>
      </dsp:txXfrm>
    </dsp:sp>
    <dsp:sp modelId="{5C040717-4C10-41DB-8A0F-A0BD905D5746}">
      <dsp:nvSpPr>
        <dsp:cNvPr id="0" name=""/>
        <dsp:cNvSpPr/>
      </dsp:nvSpPr>
      <dsp:spPr>
        <a:xfrm>
          <a:off x="2843708" y="4483324"/>
          <a:ext cx="1921395" cy="9262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Поставщики продуктов, товаров, услуг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125090" y="4618975"/>
        <a:ext cx="1358631" cy="654983"/>
      </dsp:txXfrm>
    </dsp:sp>
    <dsp:sp modelId="{DBF90153-8B60-4026-82CD-DA9679106F57}">
      <dsp:nvSpPr>
        <dsp:cNvPr id="0" name=""/>
        <dsp:cNvSpPr/>
      </dsp:nvSpPr>
      <dsp:spPr>
        <a:xfrm rot="8923442">
          <a:off x="2923445" y="3716394"/>
          <a:ext cx="2400281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2400281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4063579" y="3662971"/>
        <a:ext cx="120014" cy="120014"/>
      </dsp:txXfrm>
    </dsp:sp>
    <dsp:sp modelId="{EE448264-57C0-4715-8384-53100685EC96}">
      <dsp:nvSpPr>
        <dsp:cNvPr id="0" name=""/>
        <dsp:cNvSpPr/>
      </dsp:nvSpPr>
      <dsp:spPr>
        <a:xfrm>
          <a:off x="2385451" y="4161348"/>
          <a:ext cx="768223" cy="76822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ФСС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497955" y="4273852"/>
        <a:ext cx="543215" cy="543215"/>
      </dsp:txXfrm>
    </dsp:sp>
    <dsp:sp modelId="{263E9575-4F5E-45A4-B30D-AB8317FF0C13}">
      <dsp:nvSpPr>
        <dsp:cNvPr id="0" name=""/>
        <dsp:cNvSpPr/>
      </dsp:nvSpPr>
      <dsp:spPr>
        <a:xfrm rot="9774382">
          <a:off x="3471388" y="3253147"/>
          <a:ext cx="1676098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676098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0800000">
        <a:off x="4267535" y="3217829"/>
        <a:ext cx="83804" cy="83804"/>
      </dsp:txXfrm>
    </dsp:sp>
    <dsp:sp modelId="{832A2F96-3AD9-4170-B1F3-35F2B5C07E2C}">
      <dsp:nvSpPr>
        <dsp:cNvPr id="0" name=""/>
        <dsp:cNvSpPr/>
      </dsp:nvSpPr>
      <dsp:spPr>
        <a:xfrm>
          <a:off x="2146839" y="3315925"/>
          <a:ext cx="1461598" cy="76822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Центр занятости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360885" y="3428429"/>
        <a:ext cx="1033506" cy="543215"/>
      </dsp:txXfrm>
    </dsp:sp>
    <dsp:sp modelId="{3891AAD8-8FD2-4983-8C04-6E41AEF8A323}">
      <dsp:nvSpPr>
        <dsp:cNvPr id="0" name=""/>
        <dsp:cNvSpPr/>
      </dsp:nvSpPr>
      <dsp:spPr>
        <a:xfrm rot="10799251">
          <a:off x="3513471" y="2894168"/>
          <a:ext cx="1580027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580027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263984" y="2861251"/>
        <a:ext cx="79001" cy="79001"/>
      </dsp:txXfrm>
    </dsp:sp>
    <dsp:sp modelId="{BB5B449A-C684-49A5-9205-DD2B18978CE1}">
      <dsp:nvSpPr>
        <dsp:cNvPr id="0" name=""/>
        <dsp:cNvSpPr/>
      </dsp:nvSpPr>
      <dsp:spPr>
        <a:xfrm>
          <a:off x="1317767" y="2387276"/>
          <a:ext cx="2195704" cy="10277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Учреждения образования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639320" y="2537790"/>
        <a:ext cx="1552598" cy="726746"/>
      </dsp:txXfrm>
    </dsp:sp>
    <dsp:sp modelId="{166365A2-2C8B-45B4-9371-2FE543597E85}">
      <dsp:nvSpPr>
        <dsp:cNvPr id="0" name=""/>
        <dsp:cNvSpPr/>
      </dsp:nvSpPr>
      <dsp:spPr>
        <a:xfrm rot="12369276">
          <a:off x="3656934" y="2381763"/>
          <a:ext cx="1555531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555531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395812" y="2349459"/>
        <a:ext cx="77776" cy="77776"/>
      </dsp:txXfrm>
    </dsp:sp>
    <dsp:sp modelId="{808129AB-44F7-4BAF-96A1-C20350983CFF}">
      <dsp:nvSpPr>
        <dsp:cNvPr id="0" name=""/>
        <dsp:cNvSpPr/>
      </dsp:nvSpPr>
      <dsp:spPr>
        <a:xfrm>
          <a:off x="2232666" y="1282715"/>
          <a:ext cx="1742314" cy="9041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Надзорные органы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487822" y="1415123"/>
        <a:ext cx="1232002" cy="639321"/>
      </dsp:txXfrm>
    </dsp:sp>
    <dsp:sp modelId="{667DD901-F9C6-460D-916C-22985411D8D3}">
      <dsp:nvSpPr>
        <dsp:cNvPr id="0" name=""/>
        <dsp:cNvSpPr/>
      </dsp:nvSpPr>
      <dsp:spPr>
        <a:xfrm rot="564610">
          <a:off x="5848103" y="3059385"/>
          <a:ext cx="1255900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255900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444655" y="3034572"/>
        <a:ext cx="62795" cy="62795"/>
      </dsp:txXfrm>
    </dsp:sp>
    <dsp:sp modelId="{76936491-7C88-4A17-9D5C-0EBD46202344}">
      <dsp:nvSpPr>
        <dsp:cNvPr id="0" name=""/>
        <dsp:cNvSpPr/>
      </dsp:nvSpPr>
      <dsp:spPr>
        <a:xfrm>
          <a:off x="7008807" y="2928959"/>
          <a:ext cx="2091748" cy="79727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Министерство образования 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7315136" y="3045718"/>
        <a:ext cx="1479090" cy="563759"/>
      </dsp:txXfrm>
    </dsp:sp>
    <dsp:sp modelId="{2C4CB0DB-F72C-4885-8F56-150343BAD9C6}">
      <dsp:nvSpPr>
        <dsp:cNvPr id="0" name=""/>
        <dsp:cNvSpPr/>
      </dsp:nvSpPr>
      <dsp:spPr>
        <a:xfrm rot="13886172">
          <a:off x="3727428" y="1865916"/>
          <a:ext cx="1861211" cy="13167"/>
        </a:xfrm>
        <a:custGeom>
          <a:avLst/>
          <a:gdLst/>
          <a:ahLst/>
          <a:cxnLst/>
          <a:rect l="0" t="0" r="0" b="0"/>
          <a:pathLst>
            <a:path>
              <a:moveTo>
                <a:pt x="0" y="6583"/>
              </a:moveTo>
              <a:lnTo>
                <a:pt x="1861211" y="6583"/>
              </a:lnTo>
            </a:path>
          </a:pathLst>
        </a:custGeom>
        <a:noFill/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 rot="10800000">
        <a:off x="4611504" y="1825969"/>
        <a:ext cx="93060" cy="93060"/>
      </dsp:txXfrm>
    </dsp:sp>
    <dsp:sp modelId="{F4538041-347F-422E-B322-85C2494795C6}">
      <dsp:nvSpPr>
        <dsp:cNvPr id="0" name=""/>
        <dsp:cNvSpPr/>
      </dsp:nvSpPr>
      <dsp:spPr>
        <a:xfrm>
          <a:off x="3286146" y="428625"/>
          <a:ext cx="1053971" cy="76822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УСИКР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3440496" y="541129"/>
        <a:ext cx="745271" cy="5432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рловы\Desktop\ЕИП ДОУ\1674791985_top-fon-com-p-fon-dlya-prezentatsii-innovatsii-v-obrazov-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49" r="12822"/>
          <a:stretch/>
        </p:blipFill>
        <p:spPr bwMode="auto">
          <a:xfrm>
            <a:off x="3347864" y="188640"/>
            <a:ext cx="5322357" cy="399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0149" y="5949280"/>
            <a:ext cx="5637010" cy="561448"/>
          </a:xfrm>
        </p:spPr>
        <p:txBody>
          <a:bodyPr/>
          <a:lstStyle/>
          <a:p>
            <a:pPr algn="ctr"/>
            <a:r>
              <a:rPr lang="ru-RU" dirty="0" smtClean="0"/>
              <a:t>Декабрь 2023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933056"/>
            <a:ext cx="7992888" cy="1793167"/>
          </a:xfrm>
        </p:spPr>
        <p:txBody>
          <a:bodyPr/>
          <a:lstStyle/>
          <a:p>
            <a:pPr marL="182880" indent="0">
              <a:buNone/>
            </a:pPr>
            <a:r>
              <a:rPr lang="ru-RU" sz="3600" dirty="0" smtClean="0">
                <a:effectLst/>
              </a:rPr>
              <a:t>Единое </a:t>
            </a:r>
            <a:r>
              <a:rPr lang="ru-RU" sz="3600" dirty="0">
                <a:effectLst/>
              </a:rPr>
              <a:t>методическое информационное образовательное </a:t>
            </a:r>
            <a:r>
              <a:rPr lang="ru-RU" sz="3600" dirty="0" smtClean="0">
                <a:effectLst/>
              </a:rPr>
              <a:t>пространство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167069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E:\Единой информационное пространство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4798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5229200"/>
            <a:ext cx="5249174" cy="1143000"/>
          </a:xfrm>
        </p:spPr>
        <p:txBody>
          <a:bodyPr/>
          <a:lstStyle/>
          <a:p>
            <a:pPr algn="l"/>
            <a:r>
              <a:rPr lang="ru-RU" sz="3200" dirty="0">
                <a:effectLst/>
              </a:rPr>
              <a:t>Информатизация дошкольного образования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 descr="E:\Единой информационное пространство\Дел.-и-научн.-коммуникаци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5" y="428604"/>
            <a:ext cx="4572032" cy="4572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Единой информационное пространство\slide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86" t="22055" r="14775"/>
          <a:stretch/>
        </p:blipFill>
        <p:spPr bwMode="auto">
          <a:xfrm>
            <a:off x="4506652" y="428604"/>
            <a:ext cx="4637347" cy="457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286248" y="5214950"/>
            <a:ext cx="4572032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pPr marL="320040" marR="0" lvl="0" indent="-32004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uLnTx/>
                <a:uFillTx/>
                <a:latin typeface="+mj-lt"/>
                <a:ea typeface="+mj-ea"/>
                <a:cs typeface="+mj-cs"/>
              </a:rPr>
              <a:t>Единое информационное пространство ДОУ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3714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Орловы\Desktop\ЕИП ДОУ\5255d6634eaccf6e4fade527027b1d3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8764570" cy="664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20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373216"/>
            <a:ext cx="6512511" cy="1143000"/>
          </a:xfrm>
        </p:spPr>
        <p:txBody>
          <a:bodyPr/>
          <a:lstStyle/>
          <a:p>
            <a:r>
              <a:rPr lang="ru-RU" dirty="0" smtClean="0"/>
              <a:t>Направления ЕИП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44008" y="731520"/>
            <a:ext cx="4104456" cy="4425672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2800" dirty="0" smtClean="0"/>
              <a:t>улучшение организации управления и деятельности дошкольного учреждения</a:t>
            </a:r>
          </a:p>
          <a:p>
            <a:pPr lvl="0"/>
            <a:r>
              <a:rPr lang="ru-RU" sz="2800" dirty="0" smtClean="0"/>
              <a:t>выстраивание взаимодействия участников образовательных отношений</a:t>
            </a:r>
          </a:p>
          <a:p>
            <a:pPr lvl="0"/>
            <a:r>
              <a:rPr lang="ru-RU" sz="2800" dirty="0" smtClean="0"/>
              <a:t>включение в информационное пространство города, региона, страны.</a:t>
            </a:r>
            <a:endParaRPr lang="ru-RU" sz="2800" dirty="0"/>
          </a:p>
        </p:txBody>
      </p:sp>
      <p:pic>
        <p:nvPicPr>
          <p:cNvPr id="3074" name="Picture 2" descr="E:\Единой информационное пространство\img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274" r="45952" b="17437"/>
          <a:stretch/>
        </p:blipFill>
        <p:spPr bwMode="auto">
          <a:xfrm>
            <a:off x="395536" y="332656"/>
            <a:ext cx="4393032" cy="416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6173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857892"/>
            <a:ext cx="8715436" cy="857248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Взаимодействие с организациями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792704149"/>
              </p:ext>
            </p:extLst>
          </p:nvPr>
        </p:nvGraphicFramePr>
        <p:xfrm>
          <a:off x="-1000164" y="214290"/>
          <a:ext cx="10501386" cy="5572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929198"/>
            <a:ext cx="8286807" cy="1143000"/>
          </a:xfrm>
        </p:spPr>
        <p:txBody>
          <a:bodyPr/>
          <a:lstStyle/>
          <a:p>
            <a:r>
              <a:rPr lang="ru-RU" sz="3600" dirty="0" smtClean="0"/>
              <a:t>Федеральный государственный образовательный стандарт дошкольного образования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143116"/>
            <a:ext cx="8643998" cy="2786082"/>
          </a:xfrm>
        </p:spPr>
        <p:txBody>
          <a:bodyPr>
            <a:normAutofit/>
          </a:bodyPr>
          <a:lstStyle/>
          <a:p>
            <a:r>
              <a:rPr lang="ru-RU" sz="1800" dirty="0" smtClean="0"/>
              <a:t>«создание социальной ситуации развития для участников образовательных отношений, включая создание образовательной среды, которая: …</a:t>
            </a:r>
          </a:p>
          <a:p>
            <a:pPr>
              <a:buNone/>
            </a:pPr>
            <a:r>
              <a:rPr lang="ru-RU" sz="1800" dirty="0" smtClean="0"/>
              <a:t>3) способствует профессиональному развитию педагогических работников, </a:t>
            </a:r>
          </a:p>
          <a:p>
            <a:pPr>
              <a:buNone/>
            </a:pPr>
            <a:r>
              <a:rPr lang="ru-RU" sz="1800" dirty="0" smtClean="0"/>
              <a:t>4) создаёт условия для развивающего вариативного дошкольного образования, </a:t>
            </a:r>
          </a:p>
          <a:p>
            <a:pPr>
              <a:buNone/>
            </a:pPr>
            <a:r>
              <a:rPr lang="ru-RU" sz="1800" dirty="0" smtClean="0"/>
              <a:t>5) обеспечивает открытость ДО, </a:t>
            </a:r>
          </a:p>
          <a:p>
            <a:pPr>
              <a:buNone/>
            </a:pPr>
            <a:r>
              <a:rPr lang="ru-RU" sz="1800" dirty="0" smtClean="0"/>
              <a:t>6) создаёт условия для участия родителей (законных представителей) в образовательной деятельности» (п.3.1). </a:t>
            </a:r>
            <a:endParaRPr lang="ru-RU" sz="1800" dirty="0"/>
          </a:p>
        </p:txBody>
      </p:sp>
      <p:pic>
        <p:nvPicPr>
          <p:cNvPr id="4" name="Picture 2" descr="E:\Единой информационное пространство\896c720d-3ab0-5f4c-b016-73f317b320d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0"/>
            <a:ext cx="4572032" cy="199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007" y="5589240"/>
            <a:ext cx="8496944" cy="1143000"/>
          </a:xfrm>
        </p:spPr>
        <p:txBody>
          <a:bodyPr/>
          <a:lstStyle/>
          <a:p>
            <a:r>
              <a:rPr lang="ru-RU" sz="4400" dirty="0" smtClean="0"/>
              <a:t>Образовательный компонент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8596" y="428604"/>
            <a:ext cx="4929222" cy="5072098"/>
          </a:xfrm>
        </p:spPr>
        <p:txBody>
          <a:bodyPr>
            <a:normAutofit/>
          </a:bodyPr>
          <a:lstStyle/>
          <a:p>
            <a:r>
              <a:rPr lang="ru-RU" dirty="0" smtClean="0"/>
              <a:t>а) организация непосредственно-образовательной деятельности с воспитанниками;</a:t>
            </a:r>
          </a:p>
          <a:p>
            <a:r>
              <a:rPr lang="ru-RU" dirty="0" smtClean="0"/>
              <a:t>б)организация совместной деятельности детей и педагога;</a:t>
            </a:r>
          </a:p>
          <a:p>
            <a:r>
              <a:rPr lang="ru-RU" dirty="0" smtClean="0"/>
              <a:t>в) реализация проектов;</a:t>
            </a:r>
          </a:p>
          <a:p>
            <a:r>
              <a:rPr lang="ru-RU" dirty="0" smtClean="0"/>
              <a:t>г) создание информационно-развивающей среды (игр, пособий, дидактических материалов);</a:t>
            </a:r>
          </a:p>
          <a:p>
            <a:r>
              <a:rPr lang="ru-RU" dirty="0" err="1" smtClean="0"/>
              <a:t>д</a:t>
            </a:r>
            <a:r>
              <a:rPr lang="ru-RU" dirty="0" smtClean="0"/>
              <a:t>) взаимодействие с родителями (законными представителями) детей.</a:t>
            </a:r>
          </a:p>
        </p:txBody>
      </p:sp>
      <p:pic>
        <p:nvPicPr>
          <p:cNvPr id="9218" name="Picture 2" descr="E:\Единой информационное пространство\79bb6be01e0f849555cf709dc7abceb6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172" t="14493" b="55370"/>
          <a:stretch/>
        </p:blipFill>
        <p:spPr bwMode="auto">
          <a:xfrm>
            <a:off x="5429256" y="285728"/>
            <a:ext cx="2641878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Единой информационное пространство\79bb6be01e0f849555cf709dc7abceb6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5011" t="42398" b="27465"/>
          <a:stretch/>
        </p:blipFill>
        <p:spPr bwMode="auto">
          <a:xfrm>
            <a:off x="6930750" y="2071678"/>
            <a:ext cx="2213250" cy="19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Единой информационное пространство\79bb6be01e0f849555cf709dc7abceb6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398" t="72534" r="4018"/>
          <a:stretch/>
        </p:blipFill>
        <p:spPr bwMode="auto">
          <a:xfrm>
            <a:off x="5429256" y="4000504"/>
            <a:ext cx="2000264" cy="175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4439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5740" y="5157192"/>
            <a:ext cx="4714095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Методический компонент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784976" cy="496855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изучение </a:t>
            </a:r>
            <a:r>
              <a:rPr lang="ru-RU" dirty="0"/>
              <a:t>нормативно-правовых документов</a:t>
            </a:r>
          </a:p>
          <a:p>
            <a:r>
              <a:rPr lang="ru-RU" dirty="0" smtClean="0"/>
              <a:t>информационно–методическая  </a:t>
            </a:r>
            <a:r>
              <a:rPr lang="ru-RU" dirty="0"/>
              <a:t>поддержка </a:t>
            </a:r>
            <a:r>
              <a:rPr lang="ru-RU" dirty="0" smtClean="0"/>
              <a:t>ОД; </a:t>
            </a:r>
            <a:endParaRPr lang="ru-RU" dirty="0"/>
          </a:p>
          <a:p>
            <a:r>
              <a:rPr lang="ru-RU" dirty="0" smtClean="0"/>
              <a:t>планирование и ресурсное обеспечение ОД; </a:t>
            </a:r>
            <a:endParaRPr lang="ru-RU" dirty="0"/>
          </a:p>
          <a:p>
            <a:r>
              <a:rPr lang="ru-RU" dirty="0" smtClean="0"/>
              <a:t>проведение самообследования;</a:t>
            </a:r>
            <a:endParaRPr lang="ru-RU" dirty="0"/>
          </a:p>
          <a:p>
            <a:r>
              <a:rPr lang="ru-RU" dirty="0" smtClean="0"/>
              <a:t>мониторинг </a:t>
            </a:r>
            <a:r>
              <a:rPr lang="ru-RU" dirty="0"/>
              <a:t>и фиксация хода и результатов </a:t>
            </a:r>
            <a:r>
              <a:rPr lang="ru-RU" dirty="0" smtClean="0"/>
              <a:t>ОД; </a:t>
            </a:r>
            <a:endParaRPr lang="ru-RU" dirty="0"/>
          </a:p>
          <a:p>
            <a:r>
              <a:rPr lang="ru-RU" dirty="0" smtClean="0"/>
              <a:t>современные </a:t>
            </a:r>
            <a:r>
              <a:rPr lang="ru-RU" dirty="0"/>
              <a:t>процедуры создания, поиска, сбора, анализа, обработки, хранения и представления информации; </a:t>
            </a:r>
          </a:p>
          <a:p>
            <a:r>
              <a:rPr lang="ru-RU" dirty="0" smtClean="0"/>
              <a:t>аттестация педагогов;</a:t>
            </a:r>
            <a:endParaRPr lang="ru-RU" dirty="0"/>
          </a:p>
          <a:p>
            <a:r>
              <a:rPr lang="ru-RU" dirty="0" smtClean="0"/>
              <a:t>повышение </a:t>
            </a:r>
            <a:r>
              <a:rPr lang="ru-RU" dirty="0"/>
              <a:t>квалификации </a:t>
            </a:r>
            <a:r>
              <a:rPr lang="ru-RU" dirty="0" smtClean="0"/>
              <a:t>педагогов;</a:t>
            </a:r>
            <a:endParaRPr lang="ru-RU" dirty="0"/>
          </a:p>
          <a:p>
            <a:r>
              <a:rPr lang="ru-RU" dirty="0" smtClean="0"/>
              <a:t>дистанционное </a:t>
            </a:r>
            <a:r>
              <a:rPr lang="ru-RU" dirty="0"/>
              <a:t>взаимодействие с  участниками образовательных </a:t>
            </a:r>
            <a:r>
              <a:rPr lang="ru-RU" dirty="0" smtClean="0"/>
              <a:t>отношений;</a:t>
            </a:r>
            <a:endParaRPr lang="ru-RU" dirty="0"/>
          </a:p>
          <a:p>
            <a:r>
              <a:rPr lang="ru-RU" dirty="0" smtClean="0"/>
              <a:t>дистанционное </a:t>
            </a:r>
            <a:r>
              <a:rPr lang="ru-RU" dirty="0"/>
              <a:t>взаимодействие с другими </a:t>
            </a:r>
            <a:r>
              <a:rPr lang="ru-RU" dirty="0" smtClean="0"/>
              <a:t>организациями</a:t>
            </a:r>
            <a:r>
              <a:rPr lang="ru-RU" dirty="0"/>
              <a:t>;</a:t>
            </a:r>
          </a:p>
          <a:p>
            <a:r>
              <a:rPr lang="ru-RU" dirty="0" smtClean="0"/>
              <a:t>интеграция </a:t>
            </a:r>
            <a:r>
              <a:rPr lang="ru-RU" dirty="0"/>
              <a:t>информационных </a:t>
            </a: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потоков.</a:t>
            </a:r>
            <a:endParaRPr lang="ru-RU" dirty="0"/>
          </a:p>
          <a:p>
            <a:endParaRPr lang="ru-RU" dirty="0"/>
          </a:p>
        </p:txBody>
      </p:sp>
      <p:pic>
        <p:nvPicPr>
          <p:cNvPr id="5" name="Picture 2" descr="E:\Единой информационное пространство\kartinka-met_de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1018" y="4005064"/>
            <a:ext cx="4729706" cy="277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8267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4509120"/>
            <a:ext cx="4968552" cy="1143000"/>
          </a:xfrm>
        </p:spPr>
        <p:txBody>
          <a:bodyPr/>
          <a:lstStyle/>
          <a:p>
            <a:r>
              <a:rPr lang="ru-RU" sz="4000" dirty="0" smtClean="0"/>
              <a:t>Работа с общественностью</a:t>
            </a:r>
            <a:endParaRPr lang="ru-RU" sz="4000" dirty="0"/>
          </a:p>
        </p:txBody>
      </p:sp>
      <p:pic>
        <p:nvPicPr>
          <p:cNvPr id="3074" name="Picture 2" descr="C:\Users\МДОУ\Downloads\287522395_437270368.pdf-2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 t="17999"/>
          <a:stretch>
            <a:fillRect/>
          </a:stretch>
        </p:blipFill>
        <p:spPr bwMode="auto">
          <a:xfrm>
            <a:off x="0" y="428604"/>
            <a:ext cx="4633383" cy="335758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0" y="285728"/>
            <a:ext cx="4429156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демонстрировать документы в различных форматах: аудио, видео, фото;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использовать индивидуальный подход к каждому субъекту;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сочетания индивидуальной и групповой форм работы</a:t>
            </a:r>
            <a:r>
              <a:rPr lang="ru-RU" b="1" dirty="0" smtClean="0"/>
              <a:t>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быстро доводить информацию;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вносить информационные изменения и дополнения;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оперативно получать обратную связь;</a:t>
            </a:r>
          </a:p>
          <a:p>
            <a:pPr lvl="0">
              <a:buFont typeface="Arial" pitchFamily="34" charset="0"/>
              <a:buChar char="•"/>
            </a:pPr>
            <a:endParaRPr lang="ru-RU" sz="800" dirty="0" smtClean="0"/>
          </a:p>
          <a:p>
            <a:pPr lvl="0">
              <a:buFont typeface="Arial" pitchFamily="34" charset="0"/>
              <a:buChar char="•"/>
            </a:pPr>
            <a:r>
              <a:rPr lang="ru-RU" dirty="0" smtClean="0"/>
              <a:t>возможность проводить опросы и быстро обрабатывать информацию.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66669" t="72236" r="14633" b="2414"/>
          <a:stretch>
            <a:fillRect/>
          </a:stretch>
        </p:blipFill>
        <p:spPr bwMode="auto">
          <a:xfrm>
            <a:off x="3786182" y="2143116"/>
            <a:ext cx="1643074" cy="150019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86454"/>
            <a:ext cx="8572560" cy="714372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Коммуникационный компонент </a:t>
            </a:r>
            <a:endParaRPr lang="ru-RU" sz="3600" dirty="0"/>
          </a:p>
        </p:txBody>
      </p:sp>
      <p:pic>
        <p:nvPicPr>
          <p:cNvPr id="1026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41468" t="75858" r="39834" b="4828"/>
          <a:stretch>
            <a:fillRect/>
          </a:stretch>
        </p:blipFill>
        <p:spPr bwMode="auto">
          <a:xfrm>
            <a:off x="7500926" y="2428868"/>
            <a:ext cx="1643074" cy="1143008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0" y="214290"/>
          <a:ext cx="9144000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77942" t="51555" r="1734" b="31546"/>
          <a:stretch>
            <a:fillRect/>
          </a:stretch>
        </p:blipFill>
        <p:spPr bwMode="auto">
          <a:xfrm>
            <a:off x="0" y="2357430"/>
            <a:ext cx="1785982" cy="1000132"/>
          </a:xfrm>
          <a:prstGeom prst="rect">
            <a:avLst/>
          </a:prstGeom>
          <a:noFill/>
        </p:spPr>
      </p:pic>
      <p:pic>
        <p:nvPicPr>
          <p:cNvPr id="7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78647" t="23630" r="3468" b="59470"/>
          <a:stretch>
            <a:fillRect/>
          </a:stretch>
        </p:blipFill>
        <p:spPr bwMode="auto">
          <a:xfrm>
            <a:off x="714348" y="571480"/>
            <a:ext cx="1571668" cy="1000132"/>
          </a:xfrm>
          <a:prstGeom prst="rect">
            <a:avLst/>
          </a:prstGeom>
          <a:noFill/>
        </p:spPr>
      </p:pic>
      <p:pic>
        <p:nvPicPr>
          <p:cNvPr id="8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61467" t="11881" r="18210" b="69288"/>
          <a:stretch>
            <a:fillRect/>
          </a:stretch>
        </p:blipFill>
        <p:spPr bwMode="auto">
          <a:xfrm>
            <a:off x="6143636" y="4286256"/>
            <a:ext cx="1785950" cy="1114436"/>
          </a:xfrm>
          <a:prstGeom prst="rect">
            <a:avLst/>
          </a:prstGeom>
          <a:noFill/>
        </p:spPr>
      </p:pic>
      <p:pic>
        <p:nvPicPr>
          <p:cNvPr id="9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t="40208" r="81727" b="36857"/>
          <a:stretch>
            <a:fillRect/>
          </a:stretch>
        </p:blipFill>
        <p:spPr bwMode="auto">
          <a:xfrm>
            <a:off x="571472" y="4000504"/>
            <a:ext cx="1605750" cy="1357322"/>
          </a:xfrm>
          <a:prstGeom prst="rect">
            <a:avLst/>
          </a:prstGeom>
          <a:noFill/>
        </p:spPr>
      </p:pic>
      <p:pic>
        <p:nvPicPr>
          <p:cNvPr id="10" name="Picture 2" descr="C:\Users\МДОУ\Downloads\img12.jpg"/>
          <p:cNvPicPr>
            <a:picLocks noChangeAspect="1" noChangeArrowheads="1"/>
          </p:cNvPicPr>
          <p:nvPr/>
        </p:nvPicPr>
        <p:blipFill>
          <a:blip r:embed="rId2"/>
          <a:srcRect l="280" t="11077" r="81835" b="67195"/>
          <a:stretch>
            <a:fillRect/>
          </a:stretch>
        </p:blipFill>
        <p:spPr bwMode="auto">
          <a:xfrm>
            <a:off x="7000892" y="428604"/>
            <a:ext cx="1571636" cy="12858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4786322"/>
            <a:ext cx="4500561" cy="1143000"/>
          </a:xfrm>
        </p:spPr>
        <p:txBody>
          <a:bodyPr/>
          <a:lstStyle/>
          <a:p>
            <a:pPr>
              <a:buNone/>
            </a:pPr>
            <a:r>
              <a:rPr lang="ru-RU" sz="4000" dirty="0" err="1" smtClean="0"/>
              <a:t>Социа́льная</a:t>
            </a:r>
            <a:r>
              <a:rPr lang="ru-RU" sz="4000" dirty="0" smtClean="0"/>
              <a:t> сеть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429124" y="4357694"/>
            <a:ext cx="4471974" cy="22860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 </a:t>
            </a:r>
            <a:r>
              <a:rPr lang="ru-RU" dirty="0" err="1" smtClean="0">
                <a:solidFill>
                  <a:schemeClr val="tx1"/>
                </a:solidFill>
              </a:rPr>
              <a:t>онлайн-платформа</a:t>
            </a:r>
            <a:r>
              <a:rPr lang="ru-RU" dirty="0" smtClean="0">
                <a:solidFill>
                  <a:schemeClr val="tx1"/>
                </a:solidFill>
              </a:rPr>
              <a:t>, которая используется для общения, знакомств, создания социальных отношений между людьми, которые имеют схожие интересы или </a:t>
            </a:r>
            <a:r>
              <a:rPr lang="ru-RU" dirty="0" err="1" smtClean="0">
                <a:solidFill>
                  <a:schemeClr val="tx1"/>
                </a:solidFill>
              </a:rPr>
              <a:t>офлайн-связи</a:t>
            </a:r>
            <a:r>
              <a:rPr lang="ru-RU" dirty="0" smtClean="0">
                <a:solidFill>
                  <a:schemeClr val="tx1"/>
                </a:solidFill>
              </a:rPr>
              <a:t>, а также для развлечения (музыка, фильмы) и работы.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МДОУ\Downloads\otrkytky-ru-17-a3VkYS1tby5ydQ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142900"/>
            <a:ext cx="6448436" cy="5554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929330"/>
            <a:ext cx="8643997" cy="785810"/>
          </a:xfrm>
        </p:spPr>
        <p:txBody>
          <a:bodyPr/>
          <a:lstStyle/>
          <a:p>
            <a:pPr>
              <a:buNone/>
            </a:pPr>
            <a:r>
              <a:rPr lang="ru-RU" sz="3800" dirty="0" smtClean="0"/>
              <a:t>Крупнейшие социальные сети мира</a:t>
            </a:r>
            <a:br>
              <a:rPr lang="ru-RU" sz="3800" dirty="0" smtClean="0"/>
            </a:br>
            <a:endParaRPr lang="ru-RU" sz="3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</p:nvPr>
        </p:nvGraphicFramePr>
        <p:xfrm>
          <a:off x="285720" y="142852"/>
          <a:ext cx="8572560" cy="561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0"/>
                <a:gridCol w="1357322"/>
                <a:gridCol w="1357322"/>
                <a:gridCol w="5500726"/>
              </a:tblGrid>
              <a:tr h="142876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  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Соцсеть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    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Сайт       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Описание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1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/>
                        <a:t> Facebook*</a:t>
                      </a:r>
                      <a:endParaRPr lang="en-US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facebook.com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Международная социальная сеть общего характера: от знакомств до бизнеса.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2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smtClean="0"/>
                        <a:t>YouTube*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youtube.com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Сервис видеохостинга с функциями социальной сети.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3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/>
                        <a:t> Instagram* </a:t>
                      </a:r>
                      <a:endParaRPr lang="en-US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instagram.com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Социальная сеть для обмена фото и видео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4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err="1" smtClean="0"/>
                        <a:t>TikTok</a:t>
                      </a:r>
                      <a:r>
                        <a:rPr lang="en-US" b="1" dirty="0" smtClean="0"/>
                        <a:t>*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tiktok.com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Сервис для создания и просмотра коротких видео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5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 </a:t>
                      </a:r>
                      <a:r>
                        <a:rPr lang="en-US" b="1"/>
                        <a:t>Telegram</a:t>
                      </a:r>
                      <a:endParaRPr lang="en-US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telegram.org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Кроссплатформенная многофункиональная система мгновенного обмена сообщениями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6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smtClean="0"/>
                        <a:t>Twitter*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twitter.com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Сервис микроблогов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err="1" smtClean="0"/>
                        <a:t>Whatsapp</a:t>
                      </a:r>
                      <a:r>
                        <a:rPr lang="en-US" b="1" dirty="0" smtClean="0"/>
                        <a:t>*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whatsapp.com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Платформа социальных сетей для обмена мгновенными сообщениями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/>
                        <a:t> ВКонтакте </a:t>
                      </a:r>
                      <a:endParaRPr lang="ru-RU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vk.com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Социальная сеть общего характера в основном с русскоязычной аудиторией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/>
                        <a:t> Одноклассники</a:t>
                      </a:r>
                      <a:endParaRPr lang="ru-RU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u="none" strike="noStrike" dirty="0">
                          <a:solidFill>
                            <a:schemeClr val="tx1"/>
                          </a:solidFill>
                        </a:rPr>
                        <a:t>ok.ru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Социальная сеть общей тематики в основном с русскоязычной аудиторией</a:t>
                      </a:r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929330"/>
            <a:ext cx="8643997" cy="785810"/>
          </a:xfrm>
        </p:spPr>
        <p:txBody>
          <a:bodyPr/>
          <a:lstStyle/>
          <a:p>
            <a:pPr>
              <a:buNone/>
            </a:pPr>
            <a:r>
              <a:rPr lang="ru-RU" sz="3800" dirty="0" smtClean="0"/>
              <a:t>Актуальные российские </a:t>
            </a:r>
            <a:r>
              <a:rPr lang="ru-RU" sz="3800" dirty="0" err="1" smtClean="0"/>
              <a:t>соцсети</a:t>
            </a:r>
            <a:endParaRPr lang="ru-RU" sz="3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3"/>
          </p:nvPr>
        </p:nvGraphicFramePr>
        <p:xfrm>
          <a:off x="285720" y="142852"/>
          <a:ext cx="8858280" cy="5878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351"/>
                <a:gridCol w="1351263"/>
                <a:gridCol w="1351263"/>
                <a:gridCol w="5780403"/>
              </a:tblGrid>
              <a:tr h="142876">
                <a:tc>
                  <a:txBody>
                    <a:bodyPr/>
                    <a:lstStyle/>
                    <a:p>
                      <a:pPr algn="l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N  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err="1">
                          <a:solidFill>
                            <a:schemeClr val="tx1"/>
                          </a:solidFill>
                        </a:rPr>
                        <a:t>Соцсеть</a:t>
                      </a:r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    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Сайт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Описание</a:t>
                      </a:r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/>
                        <a:t>1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err="1" smtClean="0"/>
                        <a:t>TenChat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https://tenchat.ru/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российская деловая социальная сеть. Платформа для авторов, профессионалов, бизнесменов. 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2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ru-RU" b="1" dirty="0" smtClean="0"/>
                        <a:t>Дзен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 https://dzen.ru/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российское приложение для просмотра и создания </a:t>
                      </a:r>
                      <a:r>
                        <a:rPr lang="ru-RU" dirty="0" err="1" smtClean="0"/>
                        <a:t>контента</a:t>
                      </a:r>
                      <a:r>
                        <a:rPr lang="ru-RU" dirty="0" smtClean="0"/>
                        <a:t>. Здесь сотни тысяч авторов делятся постами, статьями, видео и короткими роликами. 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3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smtClean="0"/>
                        <a:t>RUTUBE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https://rutube.ru/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российский </a:t>
                      </a:r>
                      <a:r>
                        <a:rPr lang="ru-RU" dirty="0" err="1" smtClean="0"/>
                        <a:t>видеохостинг</a:t>
                      </a:r>
                      <a:r>
                        <a:rPr lang="ru-RU" dirty="0" smtClean="0"/>
                        <a:t>, аналог популярной зарубежной платформы </a:t>
                      </a:r>
                      <a:r>
                        <a:rPr lang="ru-RU" dirty="0" err="1" smtClean="0"/>
                        <a:t>YouTube</a:t>
                      </a:r>
                      <a:r>
                        <a:rPr lang="ru-RU" dirty="0" smtClean="0"/>
                        <a:t>; </a:t>
                      </a:r>
                      <a:r>
                        <a:rPr lang="ru-RU" dirty="0" err="1" smtClean="0"/>
                        <a:t>видеопортал</a:t>
                      </a:r>
                      <a:r>
                        <a:rPr lang="ru-RU" dirty="0" smtClean="0"/>
                        <a:t>, предлагающий к просмотру кинофильмы, сериалы, мультфильмы, передачи от известных </a:t>
                      </a:r>
                      <a:r>
                        <a:rPr lang="ru-RU" dirty="0" err="1" smtClean="0"/>
                        <a:t>ТВ-каналов</a:t>
                      </a:r>
                      <a:r>
                        <a:rPr lang="ru-RU" dirty="0" smtClean="0"/>
                        <a:t> и пользовательское видео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/>
                        <a:t>4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en-US" b="1" dirty="0" smtClean="0"/>
                        <a:t>Yappy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https://yappy.media/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приложение вертикальных видео. Российский аналог </a:t>
                      </a:r>
                      <a:r>
                        <a:rPr lang="ru-RU" dirty="0" err="1" smtClean="0"/>
                        <a:t>TikTok</a:t>
                      </a:r>
                      <a:r>
                        <a:rPr lang="ru-RU" dirty="0" smtClean="0"/>
                        <a:t>.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 dirty="0" smtClean="0"/>
                        <a:t>Я</a:t>
                      </a:r>
                      <a:r>
                        <a:rPr lang="en-US" b="1" dirty="0" smtClean="0"/>
                        <a:t>RUS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ЯRUS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объединяет в себе новости, музыку, события, видео. Создать </a:t>
                      </a:r>
                      <a:r>
                        <a:rPr lang="ru-RU" dirty="0" err="1" smtClean="0"/>
                        <a:t>аккаунт</a:t>
                      </a:r>
                      <a:r>
                        <a:rPr lang="ru-RU" dirty="0" smtClean="0"/>
                        <a:t> можно с помощью регистрации по номеру телефона.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/>
                        <a:t> </a:t>
                      </a:r>
                      <a:r>
                        <a:rPr lang="ru-RU" b="1" dirty="0" smtClean="0"/>
                        <a:t>Мой Мир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err="1" smtClean="0"/>
                        <a:t>Mail.ru</a:t>
                      </a:r>
                      <a:r>
                        <a:rPr lang="ru-RU" dirty="0" smtClean="0"/>
                        <a:t>.</a:t>
                      </a:r>
                      <a:endParaRPr lang="en-US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можно переписываться с друзьями, смотреть видео, слушать музыку, делиться фотографиями. Есть игры и приложения. </a:t>
                      </a:r>
                      <a:endParaRPr lang="ru-RU" dirty="0"/>
                    </a:p>
                  </a:txBody>
                  <a:tcPr marL="47625" marR="47625" marT="47625" marB="47625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357826"/>
            <a:ext cx="8501121" cy="1143000"/>
          </a:xfrm>
        </p:spPr>
        <p:txBody>
          <a:bodyPr/>
          <a:lstStyle/>
          <a:p>
            <a:pPr lvl="0">
              <a:buNone/>
            </a:pPr>
            <a:r>
              <a:rPr lang="ru-RU" sz="3200" cap="all" dirty="0" smtClean="0"/>
              <a:t>Профессиональное саморазвитие старшего воспитателя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pic>
        <p:nvPicPr>
          <p:cNvPr id="5" name="Рисунок 4" descr="15869734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4357694" cy="435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E:\Единой информационное пространство\33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5907" y="0"/>
            <a:ext cx="5898093" cy="39290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643578"/>
            <a:ext cx="8501121" cy="928686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Компетенции старшего воспитателя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3"/>
          </p:nvPr>
        </p:nvGraphicFramePr>
        <p:xfrm>
          <a:off x="214282" y="214290"/>
          <a:ext cx="8501092" cy="5585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6118"/>
                <a:gridCol w="5214974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Вид компетенций</a:t>
                      </a:r>
                    </a:p>
                  </a:txBody>
                  <a:tcPr marL="19050" marR="19050" marT="19050" marB="1905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Содержание компетенций</a:t>
                      </a:r>
                    </a:p>
                  </a:txBody>
                  <a:tcPr marL="19050" marR="19050" marT="19050" marB="1905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Инструментальные компетенции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самостоятельно работать в открытом информационно-коммуникативном пространстве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интегрировать информационные технологии в процесс управления ДОУ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Социальные компетенции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формировать корпоративный имидж</a:t>
                      </a:r>
                      <a:r>
                        <a:rPr lang="ru-RU" sz="20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…в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информационном пространстве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Информационно-коммуникативные компетенции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использовать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информационные</a:t>
                      </a:r>
                      <a:r>
                        <a:rPr lang="ru-RU" sz="2000" b="1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</a:t>
                      </a:r>
                      <a:r>
                        <a:rPr lang="ru-RU" sz="20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передавать информацию</a:t>
                      </a:r>
                      <a:endParaRPr lang="ru-RU" sz="20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Управленческие компетенции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создавать инновационный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имидж организации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Компетенции профессионального </a:t>
                      </a:r>
                      <a:b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</a:br>
                      <a:r>
                        <a:rPr lang="ru-RU" sz="20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саморазвития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совершенствовать собственный профессионализм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54413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572140"/>
            <a:ext cx="8501122" cy="357182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Нормативно–правовые документы по ведению сайта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429684" cy="4572032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от 10.07.2013 № 582 «Об утверждении правил размещения на официальном сайте образовательной организации в информационно-телекоммуникационной СЕТИ "Интернет" и обновления информации об образовательной организации»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от 20.10.2021 № 1802 "Об утверждении Правил размещения на официальном сайте образовательной организации в информационно-телекоммуникационной сети "Интернет" и обновления информации об образовательной организации, а также о признании утратившими силу некоторых актов и отдельных положений некоторых актов Правительства Российской Федерации" 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 Федеральной службы по надзору в сфере образования и науки от 14.08.2020 № 831  "Об утверждении Требований к структуре официального сайта образовательной организации в информационно-телекоммуникационной сети "Интернет" и формату представления информации"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500702"/>
            <a:ext cx="8501122" cy="357182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Нормативно–правовые документы по </a:t>
            </a:r>
            <a:r>
              <a:rPr lang="ru-RU" sz="3600" dirty="0" err="1" smtClean="0"/>
              <a:t>госпабликам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44" y="285728"/>
            <a:ext cx="8786874" cy="4572032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Распоряжение Правительства РФ от 2 сентября 2022 г.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2523-р «Об определении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Одноклассники в качестве информационных систем и (или) программ для электронных вычислительных машин, используемых государственными органами, …, а также органами местного самоуправления, организациями, подведомственными государственным органам и органам местного самоуправления, для создания официальных страниц»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Федеральный закон «Об обеспечении доступа к информации о деятельности государственных органов и органов местного самоуправления» от 09.02.2009 N 8-ФЗ (в ред. от 14.07.2022 года)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 31.12.2022 № 2560«Об утверждении Правил размещения государственными органами, органами местного самоуправления и подведомственными организациями информации на своих официальных страницах, получения доступа к информации, размещаемой на официальных страницах, и осуществления взаимодействия с пользователями информацией на официальных страницах с использованием инфраструктуры, обеспечивающей информационно-технологическое взаимодействие информационных систем, используемых для предоставления государственных и муниципальных услуг и исполнения государственных и муниципальных функций в электронной форме, предусмотренной ФЗ "Об организации предоставления государственных и муниципальных услуг", и Правил взаимодействия официальных сайтов и официальных страниц с федеральной государственной информационной системой "Единый портал государственных и муниципальных услуг (функций)", включая требования, предъявляемые к такому взаимодействию"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429264"/>
            <a:ext cx="8501122" cy="357182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Нормативно–правовые документы по </a:t>
            </a:r>
            <a:r>
              <a:rPr lang="ru-RU" sz="3600" dirty="0" err="1" smtClean="0"/>
              <a:t>Сферуму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429684" cy="4572032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Распоряжение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России № Р-210 от 01 сентября 2021 года «Об утверждении Методологии мотивирующего мониторинга органов исполнительной власти субъектов РФ...»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Письмо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России № 04-127 от 22.02.2022 «О направлении методических рекомендаций»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РФ № 1241 от 13 июля 2022 года «О федеральной государственной информационной системе «Моя школа» ...»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Приказ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Минцифры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России № 542/1 от 15 июля 2022 года «О мероприятиях по созданию элементов ФГИС «Моя школа», обеспечивающих реализацию ее функций, и мероприятиях по созданию ФГИС «Моя школа»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Письмо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России № 04-643 от 26.08.2022 «О направлении информации»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09.09.2022 было подписано Соглашение о сотрудничестве Министерства цифрового развития, связи и массовых коммуникаций Российской Федерации, Министерства просвещения Российской Федерации и Общества с ограниченной ответственностью «Компания ВК» по вопросам создания, \развития и использования персональных и групповых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онлайн-коммуникаций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включая чаты и видеоконференции, при реализации образовательных программ начального общего, основного общего, среднего общего образования и среднего профессионального образования (Соглашение от 09.09.2022 года).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Федерального закона от 27.07.2006 N 149-ФЗ "Об информации, информационных технологиях и о защите информации" Редакция от 29.12.2022 (с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и доп., вступ. в силу с 01.03.2023)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00702"/>
            <a:ext cx="8715436" cy="714356"/>
          </a:xfrm>
        </p:spPr>
        <p:txBody>
          <a:bodyPr/>
          <a:lstStyle/>
          <a:p>
            <a:r>
              <a:rPr lang="ru-RU" sz="4000" dirty="0" smtClean="0"/>
              <a:t>Другие нормативные документы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44" y="142852"/>
            <a:ext cx="8715436" cy="5857916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Федеральный закон "Об образовании в Российской Федерации" от 29 декабря 2012 г.        N 273-ФЗ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Концепция социального экономического развития 2020, Приложение к письму от 8.05.08 №03-946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 Информационное письмо Минобразования РФ от 25 мая 2001 г. №753/23-16 «Об информатизации дошкольного образования в России»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«Федеральный государственный образовательный стандарт дошкольного образования» от 17 октября 2013 г. 1155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Единый квалификационный справочник должностей руководителей, специалистов и  служащих, раздел  «Квалификационные  характеристики должностей работников образования»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 СП 2.4.3648-20 «Санитарно-эпидемиологические </a:t>
            </a: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требования к организациям 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воспитания и </a:t>
            </a: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обучения, отдыха и оздоровления детей и молодежи»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СП 1.2.3685-21 </a:t>
            </a: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Гигиенический нормативы и требования к обеспечению безопасности и (или) безвредности для человека факторов среды обитания»</a:t>
            </a:r>
          </a:p>
          <a:p>
            <a:pPr algn="just"/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Профессиональный стандарт «Педагог (педагогическая деятельность в дошкольном, начальном общем, основном общем, среднем общем образовании) (воспитатель, учитель)» от 18 октября 2013 года</a:t>
            </a:r>
          </a:p>
          <a:p>
            <a:pPr algn="just"/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ГОСТ Р 53620-2009 Электронные образовательные ресурсы</a:t>
            </a:r>
          </a:p>
          <a:p>
            <a:pPr algn="just"/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 ГОСТ Р 52653-2006 Информационно-коммуникативные технологии в образовании.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6182" y="4500570"/>
            <a:ext cx="6000792" cy="1143000"/>
          </a:xfrm>
        </p:spPr>
        <p:txBody>
          <a:bodyPr/>
          <a:lstStyle/>
          <a:p>
            <a:pPr algn="l"/>
            <a:r>
              <a:rPr lang="ru-RU" sz="4000" dirty="0" smtClean="0"/>
              <a:t>Внутренние документы, регулирующие ЕИП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358246" cy="421484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ПОЛОЖЕНИЕ  «Об информационной открытости ДОУ»</a:t>
            </a:r>
          </a:p>
          <a:p>
            <a:r>
              <a:rPr lang="ru-RU" b="1" dirty="0" smtClean="0"/>
              <a:t>ПРИКАЗ «Об информационной открытости ДОУ»</a:t>
            </a:r>
          </a:p>
          <a:p>
            <a:r>
              <a:rPr lang="ru-RU" b="1" dirty="0" smtClean="0"/>
              <a:t>ПРИКАЗ «Об использовании отечественных информационных ресурсов в обучении и воспитании»</a:t>
            </a:r>
          </a:p>
          <a:p>
            <a:r>
              <a:rPr lang="ru-RU" b="1" dirty="0" smtClean="0"/>
              <a:t>ПОЛОЖЕНИЕ «О защите персональных данных»</a:t>
            </a:r>
          </a:p>
          <a:p>
            <a:r>
              <a:rPr lang="ru-RU" b="1" dirty="0" smtClean="0"/>
              <a:t>ПРИКАЗ «Об утверждении Положения о защите персональных данных»</a:t>
            </a:r>
            <a:endParaRPr lang="ru-RU" dirty="0" smtClean="0"/>
          </a:p>
          <a:p>
            <a:r>
              <a:rPr lang="ru-RU" b="1" dirty="0" smtClean="0"/>
              <a:t>ПРИКАЗ «О назначении ответственного за……» </a:t>
            </a:r>
          </a:p>
          <a:p>
            <a:r>
              <a:rPr lang="ru-RU" b="1" dirty="0" smtClean="0"/>
              <a:t>ПЛАН мероприятий по обеспечению информационной безопасности воспитанников ДОУ»</a:t>
            </a:r>
          </a:p>
          <a:p>
            <a:r>
              <a:rPr lang="ru-RU" b="1" dirty="0" smtClean="0"/>
              <a:t>ПРИКАЗ «Об утверждении  плана мероприятий по обеспечению </a:t>
            </a:r>
          </a:p>
          <a:p>
            <a:pPr>
              <a:buNone/>
            </a:pPr>
            <a:r>
              <a:rPr lang="ru-RU" b="1" dirty="0" smtClean="0"/>
              <a:t>   информационной безопасности воспитанников ДОУ»</a:t>
            </a:r>
          </a:p>
        </p:txBody>
      </p:sp>
      <p:pic>
        <p:nvPicPr>
          <p:cNvPr id="4" name="Рисунок 3" descr="elektronnyj-dokumentoobor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29140"/>
            <a:ext cx="3881433" cy="232886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86454"/>
            <a:ext cx="8143932" cy="857256"/>
          </a:xfrm>
        </p:spPr>
        <p:txBody>
          <a:bodyPr/>
          <a:lstStyle/>
          <a:p>
            <a:r>
              <a:rPr lang="ru-RU" sz="3600" dirty="0" err="1" smtClean="0"/>
              <a:t>Медийное</a:t>
            </a:r>
            <a:r>
              <a:rPr lang="ru-RU" sz="3600" dirty="0" smtClean="0"/>
              <a:t> сопровождение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383036"/>
          <a:ext cx="8715436" cy="4046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6187"/>
                <a:gridCol w="5229249"/>
              </a:tblGrid>
              <a:tr h="436253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Хештеги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В каких новостях использовать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752984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#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Прообразование29//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 системе дошкольного, дополнительного образования</a:t>
                      </a:r>
                      <a:endParaRPr lang="ru-RU" sz="2000" dirty="0"/>
                    </a:p>
                  </a:txBody>
                  <a:tcPr/>
                </a:tc>
              </a:tr>
              <a:tr h="1058539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#</a:t>
                      </a:r>
                      <a:r>
                        <a:rPr lang="ru-RU" sz="2000" dirty="0" err="1" smtClean="0">
                          <a:solidFill>
                            <a:schemeClr val="tx1"/>
                          </a:solidFill>
                        </a:rPr>
                        <a:t>ПризваниеУчитель</a:t>
                      </a:r>
                      <a:endParaRPr lang="ru-RU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 постах, рассказывающих о достижениях педагогов, о личностях наставников, об успехах педагогов</a:t>
                      </a:r>
                      <a:endParaRPr lang="ru-RU" sz="2000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#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ГПН_2023 </a:t>
                      </a:r>
                      <a:endParaRPr lang="ru-RU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just"/>
                      <a:endParaRPr lang="ru-RU" sz="2400" dirty="0"/>
                    </a:p>
                  </a:txBody>
                  <a:tcPr/>
                </a:tc>
              </a:tr>
              <a:tr h="64213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#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Нацпроекты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 постах, связанных с реализацией национального проекта «Образование» </a:t>
                      </a:r>
                      <a:endParaRPr lang="ru-RU" sz="2000" dirty="0"/>
                    </a:p>
                  </a:txBody>
                  <a:tcPr/>
                </a:tc>
              </a:tr>
              <a:tr h="655472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#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Безопасность29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 постах  с информацией о работе по обеспечению безопасности ДОУ 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79987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643446"/>
            <a:ext cx="4357718" cy="1143000"/>
          </a:xfrm>
        </p:spPr>
        <p:txBody>
          <a:bodyPr/>
          <a:lstStyle/>
          <a:p>
            <a:r>
              <a:rPr lang="ru-RU" dirty="0" smtClean="0"/>
              <a:t>Интернет-безопасность</a:t>
            </a:r>
            <a:endParaRPr lang="ru-RU" dirty="0"/>
          </a:p>
        </p:txBody>
      </p:sp>
      <p:pic>
        <p:nvPicPr>
          <p:cNvPr id="4" name="Содержимое 3" descr="1709875_1.pn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57158" y="214290"/>
            <a:ext cx="4633383" cy="3475037"/>
          </a:xfrm>
        </p:spPr>
      </p:pic>
      <p:sp>
        <p:nvSpPr>
          <p:cNvPr id="6" name="TextBox 5"/>
          <p:cNvSpPr txBox="1"/>
          <p:nvPr/>
        </p:nvSpPr>
        <p:spPr>
          <a:xfrm>
            <a:off x="4857752" y="285728"/>
            <a:ext cx="400052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200" b="1" dirty="0" smtClean="0"/>
              <a:t>это</a:t>
            </a:r>
            <a:r>
              <a:rPr lang="ru-RU" sz="2200" dirty="0" smtClean="0"/>
              <a:t> б</a:t>
            </a:r>
            <a:r>
              <a:rPr lang="ru-RU" sz="2200" b="1" dirty="0" smtClean="0"/>
              <a:t>езопасность </a:t>
            </a:r>
            <a:r>
              <a:rPr lang="ru-RU" sz="2200" dirty="0" smtClean="0"/>
              <a:t>действий и транзакций, совершаемых </a:t>
            </a:r>
            <a:r>
              <a:rPr lang="ru-RU" sz="2200" b="1" dirty="0" smtClean="0"/>
              <a:t>в</a:t>
            </a:r>
            <a:r>
              <a:rPr lang="ru-RU" sz="2200" dirty="0" smtClean="0"/>
              <a:t> </a:t>
            </a:r>
          </a:p>
          <a:p>
            <a:r>
              <a:rPr lang="ru-RU" sz="2200" b="1" dirty="0" smtClean="0"/>
              <a:t>Интернете;</a:t>
            </a:r>
            <a:endParaRPr lang="ru-RU" sz="2200" dirty="0" smtClean="0"/>
          </a:p>
          <a:p>
            <a:r>
              <a:rPr lang="ru-RU" sz="2200" dirty="0" smtClean="0"/>
              <a:t>- входит в более широкие понятия (</a:t>
            </a:r>
            <a:r>
              <a:rPr lang="ru-RU" sz="2200" dirty="0" err="1" smtClean="0"/>
              <a:t>кибербезопасность</a:t>
            </a:r>
            <a:r>
              <a:rPr lang="ru-RU" sz="2200" dirty="0" smtClean="0"/>
              <a:t>, компьютерная </a:t>
            </a:r>
            <a:r>
              <a:rPr lang="ru-RU" sz="2200" b="1" dirty="0" smtClean="0"/>
              <a:t>безопасность);</a:t>
            </a:r>
          </a:p>
          <a:p>
            <a:r>
              <a:rPr lang="ru-RU" sz="2200" dirty="0" smtClean="0"/>
              <a:t>- включает </a:t>
            </a:r>
            <a:r>
              <a:rPr lang="ru-RU" sz="2200" b="1" dirty="0" smtClean="0"/>
              <a:t>безопасность</a:t>
            </a:r>
            <a:r>
              <a:rPr lang="ru-RU" sz="2200" dirty="0" smtClean="0"/>
              <a:t> </a:t>
            </a:r>
          </a:p>
          <a:p>
            <a:r>
              <a:rPr lang="ru-RU" sz="2200" dirty="0" smtClean="0"/>
              <a:t>браузера и сети, правильное поведение в сети.</a:t>
            </a:r>
            <a:r>
              <a:rPr lang="ru-RU" sz="2200" b="1" dirty="0" smtClean="0"/>
              <a:t> </a:t>
            </a:r>
            <a:endParaRPr lang="ru-RU" sz="2200" dirty="0" smtClean="0"/>
          </a:p>
          <a:p>
            <a:endParaRPr lang="ru-RU" dirty="0"/>
          </a:p>
        </p:txBody>
      </p:sp>
      <p:pic>
        <p:nvPicPr>
          <p:cNvPr id="7" name="Содержимое 3" descr="bEsWNYvKwfo.jpg"/>
          <p:cNvPicPr>
            <a:picLocks noChangeAspect="1"/>
          </p:cNvPicPr>
          <p:nvPr/>
        </p:nvPicPr>
        <p:blipFill>
          <a:blip r:embed="rId3" cstate="print"/>
          <a:srcRect t="32892"/>
          <a:stretch>
            <a:fillRect/>
          </a:stretch>
        </p:blipFill>
        <p:spPr>
          <a:xfrm>
            <a:off x="4510617" y="4525971"/>
            <a:ext cx="4633383" cy="233202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ravila_bezopasnogo_povedenija_v_seti_internet (1)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86874" cy="6590155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E:\Единой информационное пространство\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142282"/>
            <a:ext cx="8858280" cy="664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02939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5286388"/>
            <a:ext cx="6512511" cy="1143000"/>
          </a:xfrm>
        </p:spPr>
        <p:txBody>
          <a:bodyPr/>
          <a:lstStyle/>
          <a:p>
            <a:r>
              <a:rPr lang="ru-RU" dirty="0" smtClean="0">
                <a:latin typeface="Times New Roman"/>
                <a:ea typeface="Calibri"/>
                <a:cs typeface="Times New Roman"/>
              </a:rPr>
              <a:t>Список литературы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/>
            </a:r>
            <a:br>
              <a:rPr lang="ru-RU" dirty="0" smtClean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14290"/>
            <a:ext cx="8572560" cy="5214974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Ворончихина Н.Ю. Методическая разработка «Положение об информационной среде» //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nsportal.ru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: социальная сеть работников образования. </a:t>
            </a:r>
            <a:r>
              <a:rPr lang="ru-RU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http://nsportal.ru/detskiy-sad/upravleniedou/2012/11/22/polozhenie-ob-informatsionnoy-srede-mbdou</a:t>
            </a:r>
            <a:endParaRPr lang="ru-RU" u="sng" dirty="0" smtClean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Корецкая С.В. Проект «Использование информационно– коммуникативных технологий в ДОУ для создания единой информационной среды» //festival.1september.ru: фестиваль педагогических идей «Открытый урок». 2003. URL. </a:t>
            </a:r>
            <a:r>
              <a:rPr lang="ru-RU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http://festival.1september.ru/articles/559339/</a:t>
            </a:r>
            <a:endParaRPr lang="ru-RU" dirty="0" smtClean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Карпова А.В. Проект «Единая информационная образовательная среда МКДОУ «ДС ОВ «Берёзка» п.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Пурпе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//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nsportal.ru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: социальная сеть работников образования. http://nsportal.ru/detskiy-sad/upravleniedou/2012/05/28/proekt-edinaya-informatsionnaya-obrazovatelnaya-sredamkdou-ds. </a:t>
            </a:r>
            <a:endParaRPr lang="ru-RU" dirty="0" smtClean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err="1" smtClean="0">
                <a:latin typeface="Times New Roman"/>
                <a:ea typeface="Calibri"/>
                <a:cs typeface="Times New Roman"/>
              </a:rPr>
              <a:t>Конопатова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Н.К. «Информационно образовательная среда как важнейшее условие достижения нового качества образования.» //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www.adm-edu.spb.ru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: Портал «Адмиралтейский район. Образование» является официальным ресурсом системы образования Адмиралтейского района Санкт-Петербурга. http://www.admedu.spb.ru/sites/default/files/sovremennaya_obrazovatelnaya_sreda.pdf. </a:t>
            </a:r>
            <a:endParaRPr lang="ru-RU" dirty="0" smtClean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Информационное письмо Минобразования от 25.05.201 г. № 753/23-16 «Об информатизации дошкольного образования в России»</a:t>
            </a:r>
            <a:endParaRPr lang="ru-RU" dirty="0" smtClean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1194</TotalTime>
  <Words>1288</Words>
  <Application>Microsoft Office PowerPoint</Application>
  <PresentationFormat>Экран (4:3)</PresentationFormat>
  <Paragraphs>219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Воздушный поток</vt:lpstr>
      <vt:lpstr>Единое методическое информационное образовательное пространство</vt:lpstr>
      <vt:lpstr>Слайд 2</vt:lpstr>
      <vt:lpstr>Информатизация дошкольного образования </vt:lpstr>
      <vt:lpstr>Слайд 4</vt:lpstr>
      <vt:lpstr>Направления ЕИП</vt:lpstr>
      <vt:lpstr>Взаимодействие с организациями</vt:lpstr>
      <vt:lpstr>Федеральный государственный образовательный стандарт дошкольного образования</vt:lpstr>
      <vt:lpstr>Образовательный компонент</vt:lpstr>
      <vt:lpstr>Методический компонент</vt:lpstr>
      <vt:lpstr>Работа с общественностью</vt:lpstr>
      <vt:lpstr>Коммуникационный компонент </vt:lpstr>
      <vt:lpstr>Социа́льная сеть</vt:lpstr>
      <vt:lpstr>Крупнейшие социальные сети мира </vt:lpstr>
      <vt:lpstr>Актуальные российские соцсети</vt:lpstr>
      <vt:lpstr>Профессиональное саморазвитие старшего воспитателя </vt:lpstr>
      <vt:lpstr>Компетенции старшего воспитателя </vt:lpstr>
      <vt:lpstr>Нормативно–правовые документы по ведению сайта </vt:lpstr>
      <vt:lpstr>Нормативно–правовые документы по госпабликам </vt:lpstr>
      <vt:lpstr>Нормативно–правовые документы по Сферуму </vt:lpstr>
      <vt:lpstr>Другие нормативные документы</vt:lpstr>
      <vt:lpstr>Внутренние документы, регулирующие ЕИП</vt:lpstr>
      <vt:lpstr>Медийное сопровождение</vt:lpstr>
      <vt:lpstr>Интернет-безопасность</vt:lpstr>
      <vt:lpstr>Слайд 24</vt:lpstr>
      <vt:lpstr>Слайд 25</vt:lpstr>
      <vt:lpstr>Список литературы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Единое методическое информационное образовательное пространство</dc:title>
  <dc:creator>Орловы</dc:creator>
  <cp:lastModifiedBy>МДОУ</cp:lastModifiedBy>
  <cp:revision>74</cp:revision>
  <dcterms:created xsi:type="dcterms:W3CDTF">2023-11-20T17:15:16Z</dcterms:created>
  <dcterms:modified xsi:type="dcterms:W3CDTF">2023-12-21T12:13:49Z</dcterms:modified>
</cp:coreProperties>
</file>